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25"/>
  </p:notesMasterIdLst>
  <p:sldIdLst>
    <p:sldId id="256" r:id="rId2"/>
    <p:sldId id="257" r:id="rId3"/>
    <p:sldId id="275" r:id="rId4"/>
    <p:sldId id="276" r:id="rId5"/>
    <p:sldId id="258" r:id="rId6"/>
    <p:sldId id="271" r:id="rId7"/>
    <p:sldId id="259" r:id="rId8"/>
    <p:sldId id="260" r:id="rId9"/>
    <p:sldId id="277" r:id="rId10"/>
    <p:sldId id="261" r:id="rId11"/>
    <p:sldId id="272" r:id="rId12"/>
    <p:sldId id="273" r:id="rId13"/>
    <p:sldId id="262" r:id="rId14"/>
    <p:sldId id="274" r:id="rId15"/>
    <p:sldId id="263" r:id="rId16"/>
    <p:sldId id="278" r:id="rId17"/>
    <p:sldId id="264" r:id="rId18"/>
    <p:sldId id="265" r:id="rId19"/>
    <p:sldId id="266" r:id="rId20"/>
    <p:sldId id="267" r:id="rId21"/>
    <p:sldId id="268" r:id="rId22"/>
    <p:sldId id="269" r:id="rId23"/>
    <p:sldId id="270" r:id="rId24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99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8" autoAdjust="0"/>
    <p:restoredTop sz="94604" autoAdjust="0"/>
  </p:normalViewPr>
  <p:slideViewPr>
    <p:cSldViewPr>
      <p:cViewPr varScale="1">
        <p:scale>
          <a:sx n="96" d="100"/>
          <a:sy n="96" d="100"/>
        </p:scale>
        <p:origin x="364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B024C048-2157-4009-8945-775D88A5AD0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914400 h 1000"/>
              <a:gd name="T2" fmla="*/ 0 w 1000"/>
              <a:gd name="T3" fmla="*/ 0 h 1000"/>
              <a:gd name="T4" fmla="*/ 79248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95400"/>
            <a:ext cx="7623175" cy="1752600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3200" b="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410138D-4976-429B-838E-0121071F6203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smtClean="0"/>
            </a:lvl1pPr>
          </a:lstStyle>
          <a:p>
            <a:pPr>
              <a:defRPr/>
            </a:pPr>
            <a:fld id="{9B6A4AF6-4CE5-40C6-816E-8D196178857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61147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683C3D-CB58-4C83-B34F-E79FDF2E6FB0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6D9D29-CC09-4747-85BA-A040643B85F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33983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A53892-C3E1-4B1B-9132-CD69582450B5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6A362C-10BD-4AB8-8D7E-5FD421A97E3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6682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DB8C5D-8396-42B2-A10D-C8891D234084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379FE1-7155-4591-B819-444C7A1B1C2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48879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C5924-2AE0-4CFE-8E6E-BD13399116DA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A46EEC-B9A2-48DF-BA8A-C142D15F9F2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31098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DDE2088-0994-41B0-9004-DF9F9FF28691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E42D23-7278-4E38-B60D-15260B4EC23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93828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94980E-CD92-4EE5-8951-1D98EFBF3D9B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B7500A-AFBD-4207-86F9-7005029F8BC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57963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4137B5-134A-496D-BB69-26DFBD3892FD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568DA3-7773-4C14-A5BE-24DE1B496F5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1093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0B49F8-48BC-4507-9328-DB4881B65E1C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6A8167-2A90-490D-9575-41230F91663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52184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659464-4168-481A-ABBD-D24C17C623D4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3E60D0-2671-41A3-955E-98E6844660D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18754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7DAB98-020F-4B30-AFCE-99A10BE6CD26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0CFEED-8284-4E5D-87F6-2C8B6A0CA11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61487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 smtClean="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6874985D-75ED-4EE5-93D3-EB5DC9C10EE4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 smtClean="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 smtClean="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defRPr/>
            </a:pPr>
            <a:fld id="{20A197A3-BEE0-49DA-AAF4-62B5D7FE8A2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  <p:sp>
        <p:nvSpPr>
          <p:cNvPr id="103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609600 h 1000"/>
              <a:gd name="T2" fmla="*/ 0 w 1000"/>
              <a:gd name="T3" fmla="*/ 0 h 1000"/>
              <a:gd name="T4" fmla="*/ 8229600 w 1000"/>
              <a:gd name="T5" fmla="*/ 0 h 10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iming>
    <p:tnLst>
      <p:par>
        <p:cTn id="1" dur="indefinite" restart="never" nodeType="tmRoot"/>
      </p:par>
    </p:tnLst>
  </p:timing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22350" indent="-350838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39850" indent="-31591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81163" indent="-3397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7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8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7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tags" Target="../tags/tag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10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11.xml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1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1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1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5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8C60F79C-1B63-4FC1-8A60-4771DD011E02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1B489B-A71A-4175-86D0-1185142B4570}" type="slidenum">
              <a:rPr lang="en-US" altLang="zh-CN"/>
              <a:pPr>
                <a:defRPr/>
              </a:pPr>
              <a:t>1</a:t>
            </a:fld>
            <a:endParaRPr lang="en-US" altLang="zh-CN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95400"/>
            <a:ext cx="7620000" cy="222885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smtClean="0"/>
              <a:t>Lecture </a:t>
            </a:r>
            <a:r>
              <a:rPr lang="en-US" altLang="zh-CN" smtClean="0"/>
              <a:t>6</a:t>
            </a:r>
            <a:r>
              <a:rPr lang="en-US" altLang="en-US" smtClean="0"/>
              <a:t> Binary Search</a:t>
            </a:r>
            <a:r>
              <a:rPr lang="en-US" altLang="zh-CN" smtClean="0"/>
              <a:t/>
            </a:r>
            <a:br>
              <a:rPr lang="en-US" altLang="zh-CN" smtClean="0"/>
            </a:br>
            <a:r>
              <a:rPr lang="zh-CN" altLang="en-US" smtClean="0"/>
              <a:t>第</a:t>
            </a:r>
            <a:r>
              <a:rPr lang="en-US" altLang="zh-CN" smtClean="0"/>
              <a:t>6</a:t>
            </a:r>
            <a:r>
              <a:rPr lang="zh-CN" altLang="en-US" smtClean="0"/>
              <a:t>讲 二分查找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21336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3600" b="1" smtClean="0">
                <a:ea typeface="华文细黑" panose="02010600040101010101" pitchFamily="2" charset="-122"/>
              </a:rPr>
              <a:t>华中科技大学计算机学院</a:t>
            </a:r>
          </a:p>
          <a:p>
            <a:pPr eaLnBrk="1" hangingPunct="1">
              <a:defRPr/>
            </a:pPr>
            <a:endParaRPr lang="zh-CN" altLang="en-US" sz="3600" b="1" smtClean="0">
              <a:ea typeface="华文细黑" panose="02010600040101010101" pitchFamily="2" charset="-122"/>
            </a:endParaRPr>
          </a:p>
          <a:p>
            <a:pPr eaLnBrk="1" hangingPunct="1">
              <a:defRPr/>
            </a:pPr>
            <a:r>
              <a:rPr lang="zh-CN" altLang="en-US" sz="3600" b="1" smtClean="0">
                <a:ea typeface="华文细黑" panose="02010600040101010101" pitchFamily="2" charset="-122"/>
              </a:rPr>
              <a:t>李开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74"/>
    </mc:Choice>
    <mc:Fallback xmlns="">
      <p:transition spd="slow" advTm="427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7EBEF69E-0BD2-401E-9935-92D19D3C2086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DD68525-897F-4006-B6B8-126A7E2CE9FF}" type="slidenum">
              <a:rPr lang="en-US" altLang="zh-CN"/>
              <a:pPr>
                <a:defRPr/>
              </a:pPr>
              <a:t>10</a:t>
            </a:fld>
            <a:endParaRPr lang="en-US" altLang="zh-CN"/>
          </a:p>
        </p:txBody>
      </p:sp>
      <p:sp>
        <p:nvSpPr>
          <p:cNvPr id="122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实现二分查找（续）</a:t>
            </a:r>
          </a:p>
        </p:txBody>
      </p:sp>
      <p:sp>
        <p:nvSpPr>
          <p:cNvPr id="1228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458200" cy="49879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 </a:t>
            </a:r>
            <a:r>
              <a:rPr lang="en-US" altLang="zh-CN" sz="2100" dirty="0" err="1" smtClean="0"/>
              <a:t>binsearch</a:t>
            </a:r>
            <a:r>
              <a:rPr lang="en-US" altLang="zh-CN" sz="2100" dirty="0" smtClean="0"/>
              <a:t>(</a:t>
            </a: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 x, </a:t>
            </a: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[ ] A, </a:t>
            </a: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 n)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// ... contract elided ...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{ </a:t>
            </a: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 lower = 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</a:t>
            </a: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 upper = n;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while (lower &lt; upper)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  //@</a:t>
            </a:r>
            <a:r>
              <a:rPr lang="en-US" altLang="zh-CN" sz="2100" dirty="0" err="1" smtClean="0"/>
              <a:t>loop_invariant</a:t>
            </a:r>
            <a:r>
              <a:rPr lang="en-US" altLang="zh-CN" sz="2100" dirty="0" smtClean="0"/>
              <a:t> 0 &lt;= lower &amp;&amp; lower &lt;= upper &amp;&amp; upper &lt;= n;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  </a:t>
            </a:r>
            <a:r>
              <a:rPr lang="en-US" altLang="zh-CN" sz="2100" dirty="0" smtClean="0">
                <a:solidFill>
                  <a:srgbClr val="FF0000"/>
                </a:solidFill>
              </a:rPr>
              <a:t>//@</a:t>
            </a:r>
            <a:r>
              <a:rPr lang="en-US" altLang="zh-CN" sz="2100" dirty="0" err="1" smtClean="0">
                <a:solidFill>
                  <a:srgbClr val="FF0000"/>
                </a:solidFill>
              </a:rPr>
              <a:t>loop_invariant</a:t>
            </a:r>
            <a:r>
              <a:rPr lang="en-US" altLang="zh-CN" sz="2100" dirty="0" smtClean="0">
                <a:solidFill>
                  <a:srgbClr val="FF0000"/>
                </a:solidFill>
              </a:rPr>
              <a:t> ...??...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  { </a:t>
            </a:r>
            <a:r>
              <a:rPr lang="en-US" altLang="zh-CN" sz="2100" dirty="0" err="1" smtClean="0">
                <a:solidFill>
                  <a:srgbClr val="FF0000"/>
                </a:solidFill>
              </a:rPr>
              <a:t>int</a:t>
            </a:r>
            <a:r>
              <a:rPr lang="en-US" altLang="zh-CN" sz="2100" dirty="0" smtClean="0">
                <a:solidFill>
                  <a:srgbClr val="FF0000"/>
                </a:solidFill>
              </a:rPr>
              <a:t> mid = lower + (upper-lower)/2;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>
                <a:solidFill>
                  <a:srgbClr val="FF0000"/>
                </a:solidFill>
              </a:rPr>
              <a:t>      //@assert lower &lt;= mid &amp;&amp; mid &lt; upper;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>
                <a:solidFill>
                  <a:srgbClr val="FF0000"/>
                </a:solidFill>
              </a:rPr>
              <a:t>      if (A[mid] == x) return mid;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    // ...??...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 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return -1;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}</a:t>
            </a:r>
          </a:p>
        </p:txBody>
      </p:sp>
      <p:pic>
        <p:nvPicPr>
          <p:cNvPr id="13" name="音频 1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832"/>
    </mc:Choice>
    <mc:Fallback>
      <p:transition spd="slow" advTm="60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22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96" x="3633788" y="3514725"/>
          <p14:tracePt t="1412" x="3619500" y="3514725"/>
          <p14:tracePt t="1473" x="3324225" y="3557588"/>
          <p14:tracePt t="1500" x="3248025" y="3571875"/>
          <p14:tracePt t="1505" x="3209925" y="3586163"/>
          <p14:tracePt t="1512" x="3167063" y="3600450"/>
          <p14:tracePt t="1534" x="3086100" y="3624263"/>
          <p14:tracePt t="1556" x="2981325" y="3652838"/>
          <p14:tracePt t="1573" x="2952750" y="3662363"/>
          <p14:tracePt t="1600" x="2795588" y="3709988"/>
          <p14:tracePt t="1631" x="2643188" y="3752850"/>
          <p14:tracePt t="1649" x="2576513" y="3767138"/>
          <p14:tracePt t="1667" x="2514600" y="3771900"/>
          <p14:tracePt t="1689" x="2471738" y="3781425"/>
          <p14:tracePt t="1721" x="2371725" y="3814763"/>
          <p14:tracePt t="1739" x="2324100" y="3824288"/>
          <p14:tracePt t="1762" x="2233613" y="3843338"/>
          <p14:tracePt t="1766" x="2185988" y="3857625"/>
          <p14:tracePt t="1790" x="2071688" y="3895725"/>
          <p14:tracePt t="1823" x="1852613" y="3967163"/>
          <p14:tracePt t="1853" x="1662113" y="4033838"/>
          <p14:tracePt t="1869" x="1619250" y="4038600"/>
          <p14:tracePt t="1897" x="1547813" y="4052888"/>
          <p14:tracePt t="1899" x="1528763" y="4057650"/>
          <p14:tracePt t="1913" x="1528763" y="4062413"/>
          <p14:tracePt t="1932" x="1524000" y="4062413"/>
          <p14:tracePt t="1972" x="1519238" y="4062413"/>
          <p14:tracePt t="2004" x="1462088" y="4062413"/>
          <p14:tracePt t="2019" x="1433513" y="4067175"/>
          <p14:tracePt t="2038" x="1409700" y="4067175"/>
          <p14:tracePt t="2052" x="1400175" y="4071938"/>
          <p14:tracePt t="2070" x="1385888" y="4071938"/>
          <p14:tracePt t="2490" x="1381125" y="4067175"/>
          <p14:tracePt t="2508" x="1371600" y="4057650"/>
          <p14:tracePt t="2536" x="1366838" y="4052888"/>
          <p14:tracePt t="2552" x="1362075" y="4052888"/>
          <p14:tracePt t="2645" x="1352550" y="4043363"/>
          <p14:tracePt t="2666" x="1347788" y="4033838"/>
          <p14:tracePt t="2754" x="1343025" y="4024313"/>
          <p14:tracePt t="3350" x="1490663" y="3990975"/>
          <p14:tracePt t="3426" x="1495425" y="3990975"/>
          <p14:tracePt t="3534" x="1500188" y="3990975"/>
          <p14:tracePt t="3552" x="1504950" y="3990975"/>
          <p14:tracePt t="3614" x="1533525" y="3990975"/>
          <p14:tracePt t="3633" x="1547813" y="3990975"/>
          <p14:tracePt t="3648" x="1562100" y="3990975"/>
          <p14:tracePt t="3740" x="1566863" y="3990975"/>
          <p14:tracePt t="3771" x="1595438" y="3990975"/>
          <p14:tracePt t="3863" x="1619250" y="3990975"/>
          <p14:tracePt t="3883" x="1628775" y="3990975"/>
          <p14:tracePt t="3897" x="1638300" y="3990975"/>
          <p14:tracePt t="3975" x="1657350" y="3995738"/>
          <p14:tracePt t="3995" x="1681163" y="4000500"/>
          <p14:tracePt t="4085" x="1714500" y="4000500"/>
          <p14:tracePt t="4112" x="1733550" y="4000500"/>
          <p14:tracePt t="4133" x="1738313" y="4000500"/>
          <p14:tracePt t="4260" x="1752600" y="4000500"/>
          <p14:tracePt t="4353" x="1771650" y="3990975"/>
          <p14:tracePt t="4383" x="1795463" y="3981450"/>
          <p14:tracePt t="4412" x="1804988" y="3976688"/>
          <p14:tracePt t="4432" x="1809750" y="3971925"/>
          <p14:tracePt t="4460" x="1819275" y="3967163"/>
          <p14:tracePt t="4509" x="1838325" y="3952875"/>
          <p14:tracePt t="4537" x="1852613" y="3943350"/>
          <p14:tracePt t="4563" x="1871663" y="3924300"/>
          <p14:tracePt t="4599" x="1881188" y="3914775"/>
          <p14:tracePt t="4619" x="1885950" y="3910013"/>
          <p14:tracePt t="4684" x="1905000" y="3886200"/>
          <p14:tracePt t="4713" x="1924050" y="3862388"/>
          <p14:tracePt t="4740" x="1933575" y="3848100"/>
          <p14:tracePt t="4745" x="1943100" y="3824288"/>
          <p14:tracePt t="4775" x="1952625" y="3786188"/>
          <p14:tracePt t="4802" x="1962150" y="3767138"/>
          <p14:tracePt t="4823" x="1962150" y="3752850"/>
          <p14:tracePt t="4831" x="1966913" y="3733800"/>
          <p14:tracePt t="4849" x="1966913" y="3719513"/>
          <p14:tracePt t="4871" x="1966913" y="3709988"/>
          <p14:tracePt t="4899" x="1966913" y="3690938"/>
          <p14:tracePt t="4928" x="1966913" y="3686175"/>
          <p14:tracePt t="5022" x="1933575" y="3676650"/>
          <p14:tracePt t="5082" x="1814513" y="3648075"/>
          <p14:tracePt t="5101" x="1771650" y="3643313"/>
          <p14:tracePt t="5135" x="1747838" y="3643313"/>
          <p14:tracePt t="5163" x="1714500" y="3643313"/>
          <p14:tracePt t="5195" x="1671638" y="3643313"/>
          <p14:tracePt t="5225" x="1652588" y="3643313"/>
          <p14:tracePt t="5305" x="1633538" y="3643313"/>
          <p14:tracePt t="5332" x="1614488" y="3643313"/>
          <p14:tracePt t="5335" x="1614488" y="3648075"/>
          <p14:tracePt t="5445" x="1581150" y="3662363"/>
          <p14:tracePt t="5447" x="1576388" y="3662363"/>
          <p14:tracePt t="5464" x="1571625" y="3667125"/>
          <p14:tracePt t="5490" x="1557338" y="3676650"/>
          <p14:tracePt t="5535" x="1533525" y="3690938"/>
          <p14:tracePt t="5599" x="1528763" y="3690938"/>
          <p14:tracePt t="5619" x="1528763" y="3695700"/>
          <p14:tracePt t="5692" x="1519238" y="3714750"/>
          <p14:tracePt t="5714" x="1514475" y="3724275"/>
          <p14:tracePt t="5800" x="1481138" y="3795713"/>
          <p14:tracePt t="5848" x="1471613" y="3843338"/>
          <p14:tracePt t="5903" x="1466850" y="3852863"/>
          <p14:tracePt t="5959" x="1466850" y="3857625"/>
          <p14:tracePt t="5993" x="1466850" y="3862388"/>
          <p14:tracePt t="6020" x="1466850" y="3867150"/>
          <p14:tracePt t="6149" x="1466850" y="3871913"/>
          <p14:tracePt t="6175" x="1466850" y="3895725"/>
          <p14:tracePt t="6213" x="1528763" y="3952875"/>
          <p14:tracePt t="6241" x="1557338" y="3967163"/>
          <p14:tracePt t="6255" x="1566863" y="3971925"/>
          <p14:tracePt t="6264" x="1571625" y="3971925"/>
          <p14:tracePt t="6271" x="1576388" y="3976688"/>
          <p14:tracePt t="6282" x="1585913" y="3981450"/>
          <p14:tracePt t="6303" x="1619250" y="3990975"/>
          <p14:tracePt t="6340" x="1690688" y="4000500"/>
          <p14:tracePt t="6379" x="1695450" y="4000500"/>
          <p14:tracePt t="6433" x="1743075" y="4000500"/>
          <p14:tracePt t="6447" x="1762125" y="4000500"/>
          <p14:tracePt t="6471" x="1766888" y="4000500"/>
          <p14:tracePt t="6543" x="1800225" y="4000500"/>
          <p14:tracePt t="6557" x="1819275" y="3995738"/>
          <p14:tracePt t="6586" x="1828800" y="3990975"/>
          <p14:tracePt t="6625" x="1843088" y="3986213"/>
          <p14:tracePt t="6634" x="1847850" y="3986213"/>
          <p14:tracePt t="6660" x="1852613" y="3981450"/>
          <p14:tracePt t="6691" x="1862138" y="3976688"/>
          <p14:tracePt t="6693" x="1866900" y="3971925"/>
          <p14:tracePt t="6750" x="1871663" y="3971925"/>
          <p14:tracePt t="6935" x="1881188" y="3971925"/>
          <p14:tracePt t="6959" x="1900238" y="3957638"/>
          <p14:tracePt t="6993" x="1905000" y="3952875"/>
          <p14:tracePt t="7062" x="1909763" y="3943350"/>
          <p14:tracePt t="7086" x="1928813" y="3919538"/>
          <p14:tracePt t="7121" x="1943100" y="3881438"/>
          <p14:tracePt t="7152" x="1957388" y="3848100"/>
          <p14:tracePt t="7192" x="1966913" y="3805238"/>
          <p14:tracePt t="7213" x="1966913" y="3786188"/>
          <p14:tracePt t="7242" x="1971675" y="3767138"/>
          <p14:tracePt t="7302" x="1971675" y="3752850"/>
          <p14:tracePt t="7334" x="1966913" y="3738563"/>
          <p14:tracePt t="7370" x="1952625" y="3729038"/>
          <p14:tracePt t="7396" x="1943100" y="3724275"/>
          <p14:tracePt t="7419" x="1928813" y="3719513"/>
          <p14:tracePt t="7445" x="1890713" y="3695700"/>
          <p14:tracePt t="7480" x="1843088" y="3686175"/>
          <p14:tracePt t="7510" x="1790700" y="3671888"/>
          <p14:tracePt t="7532" x="1762125" y="3667125"/>
          <p14:tracePt t="7566" x="1728788" y="3667125"/>
          <p14:tracePt t="7597" x="1714500" y="3667125"/>
          <p14:tracePt t="7619" x="1647825" y="3667125"/>
          <p14:tracePt t="7652" x="1581150" y="3667125"/>
          <p14:tracePt t="7682" x="1562100" y="3667125"/>
          <p14:tracePt t="7726" x="1519238" y="3676650"/>
          <p14:tracePt t="7759" x="1509713" y="3681413"/>
          <p14:tracePt t="7818" x="1504950" y="3709988"/>
          <p14:tracePt t="7836" x="1500188" y="3714750"/>
          <p14:tracePt t="7856" x="1500188" y="3733800"/>
          <p14:tracePt t="7887" x="1500188" y="3752850"/>
          <p14:tracePt t="7898" x="1500188" y="3762375"/>
          <p14:tracePt t="7915" x="1500188" y="3786188"/>
          <p14:tracePt t="7948" x="1514475" y="3819525"/>
          <p14:tracePt t="7961" x="1519238" y="3824288"/>
          <p14:tracePt t="7978" x="1524000" y="3838575"/>
          <p14:tracePt t="8006" x="1533525" y="3852863"/>
          <p14:tracePt t="8022" x="1538288" y="3857625"/>
          <p14:tracePt t="8050" x="1543050" y="3867150"/>
          <p14:tracePt t="8080" x="1552575" y="3890963"/>
          <p14:tracePt t="8106" x="1566863" y="3905250"/>
          <p14:tracePt t="8118" x="1571625" y="3910013"/>
          <p14:tracePt t="8144" x="1576388" y="3914775"/>
          <p14:tracePt t="8165" x="1576388" y="3919538"/>
          <p14:tracePt t="8195" x="1590675" y="3929063"/>
          <p14:tracePt t="8199" x="1600200" y="3933825"/>
          <p14:tracePt t="8228" x="1624013" y="3948113"/>
          <p14:tracePt t="8238" x="1638300" y="3952875"/>
          <p14:tracePt t="8299" x="1643063" y="3952875"/>
          <p14:tracePt t="8306" x="1647825" y="3952875"/>
          <p14:tracePt t="8323" x="1662113" y="3957638"/>
          <p14:tracePt t="8349" x="1676400" y="3957638"/>
          <p14:tracePt t="8369" x="1690688" y="3957638"/>
          <p14:tracePt t="8399" x="1719263" y="3957638"/>
          <p14:tracePt t="8429" x="1733550" y="3957638"/>
          <p14:tracePt t="8455" x="1771650" y="3957638"/>
          <p14:tracePt t="8475" x="1776413" y="3957638"/>
          <p14:tracePt t="8532" x="1824038" y="3957638"/>
          <p14:tracePt t="8537" x="1833563" y="3957638"/>
          <p14:tracePt t="8566" x="1847850" y="3957638"/>
          <p14:tracePt t="8591" x="1866900" y="3957638"/>
          <p14:tracePt t="8597" x="1876425" y="3957638"/>
          <p14:tracePt t="8630" x="1914525" y="3957638"/>
          <p14:tracePt t="8634" x="1924050" y="3957638"/>
          <p14:tracePt t="8650" x="1943100" y="3957638"/>
          <p14:tracePt t="8679" x="1981200" y="3957638"/>
          <p14:tracePt t="8684" x="1995488" y="3957638"/>
          <p14:tracePt t="8710" x="2057400" y="3962400"/>
          <p14:tracePt t="8737" x="2095500" y="3962400"/>
          <p14:tracePt t="8781" x="2195513" y="3962400"/>
          <p14:tracePt t="8786" x="2209800" y="3962400"/>
          <p14:tracePt t="8791" x="2233613" y="3962400"/>
          <p14:tracePt t="8834" x="2290763" y="3967163"/>
          <p14:tracePt t="8857" x="2295525" y="3967163"/>
          <p14:tracePt t="8881" x="2300288" y="3967163"/>
          <p14:tracePt t="8916" x="2338388" y="3971925"/>
          <p14:tracePt t="8943" x="2386013" y="3971925"/>
          <p14:tracePt t="8946" x="2395538" y="3971925"/>
          <p14:tracePt t="8958" x="2414588" y="3971925"/>
          <p14:tracePt t="8994" x="2419350" y="3971925"/>
          <p14:tracePt t="9021" x="2447925" y="3971925"/>
          <p14:tracePt t="9026" x="2466975" y="3971925"/>
          <p14:tracePt t="9039" x="2490788" y="3971925"/>
          <p14:tracePt t="9101" x="2514600" y="3976688"/>
          <p14:tracePt t="9150" x="2524125" y="3976688"/>
          <p14:tracePt t="9176" x="2543175" y="3981450"/>
          <p14:tracePt t="9255" x="2581275" y="3981450"/>
          <p14:tracePt t="9277" x="2628900" y="3981450"/>
          <p14:tracePt t="9285" x="2643188" y="3981450"/>
          <p14:tracePt t="9302" x="2686050" y="3981450"/>
          <p14:tracePt t="9309" x="2695575" y="3981450"/>
          <p14:tracePt t="9321" x="2705100" y="3981450"/>
          <p14:tracePt t="9347" x="2738438" y="3981450"/>
          <p14:tracePt t="9370" x="2800350" y="3981450"/>
          <p14:tracePt t="9395" x="2824163" y="3986213"/>
          <p14:tracePt t="9411" x="2852738" y="3986213"/>
          <p14:tracePt t="9415" x="2857500" y="3986213"/>
          <p14:tracePt t="9441" x="2867025" y="3990975"/>
          <p14:tracePt t="9446" x="2876550" y="3990975"/>
          <p14:tracePt t="9462" x="2900363" y="3995738"/>
          <p14:tracePt t="9489" x="2957513" y="4005263"/>
          <p14:tracePt t="9493" x="2986088" y="4005263"/>
          <p14:tracePt t="9506" x="3009900" y="4005263"/>
          <p14:tracePt t="9527" x="3028950" y="4005263"/>
          <p14:tracePt t="9537" x="3033713" y="4005263"/>
          <p14:tracePt t="9567" x="3048000" y="4005263"/>
          <p14:tracePt t="9586" x="3071813" y="4005263"/>
          <p14:tracePt t="9618" x="3095625" y="4005263"/>
          <p14:tracePt t="9704" x="3128963" y="4005263"/>
          <p14:tracePt t="9728" x="3148013" y="4005263"/>
          <p14:tracePt t="9849" x="3157538" y="4005263"/>
          <p14:tracePt t="9942" x="3162300" y="4005263"/>
          <p14:tracePt t="9971" x="3176588" y="4005263"/>
          <p14:tracePt t="9988" x="3181350" y="4005263"/>
          <p14:tracePt t="10116" x="3190875" y="4005263"/>
          <p14:tracePt t="10143" x="3200400" y="4005263"/>
          <p14:tracePt t="10166" x="3243263" y="4000500"/>
          <p14:tracePt t="10195" x="3271838" y="3995738"/>
          <p14:tracePt t="10212" x="3276600" y="3990975"/>
          <p14:tracePt t="10244" x="3290888" y="3990975"/>
          <p14:tracePt t="10250" x="3300413" y="3990975"/>
          <p14:tracePt t="10262" x="3309938" y="3990975"/>
          <p14:tracePt t="10308" x="3376613" y="3990975"/>
          <p14:tracePt t="10324" x="3395663" y="3995738"/>
          <p14:tracePt t="10350" x="3438525" y="4000500"/>
          <p14:tracePt t="10353" x="3457575" y="4000500"/>
          <p14:tracePt t="10382" x="3552825" y="4014788"/>
          <p14:tracePt t="10402" x="3595688" y="4024313"/>
          <p14:tracePt t="10417" x="3633788" y="4024313"/>
          <p14:tracePt t="10418" x="3648075" y="4024313"/>
          <p14:tracePt t="10427" x="3657600" y="4024313"/>
          <p14:tracePt t="10433" x="3667125" y="4024313"/>
          <p14:tracePt t="10455" x="3686175" y="4024313"/>
          <p14:tracePt t="10492" x="3733800" y="4024313"/>
          <p14:tracePt t="10497" x="3738563" y="4024313"/>
          <p14:tracePt t="10503" x="3762375" y="4024313"/>
          <p14:tracePt t="10510" x="3771900" y="4024313"/>
          <p14:tracePt t="10522" x="3786188" y="4024313"/>
          <p14:tracePt t="10551" x="3833813" y="4024313"/>
          <p14:tracePt t="10557" x="3843338" y="4024313"/>
          <p14:tracePt t="10565" x="3857625" y="4024313"/>
          <p14:tracePt t="10572" x="3867150" y="4024313"/>
          <p14:tracePt t="10604" x="3910013" y="4024313"/>
          <p14:tracePt t="10618" x="3943350" y="4024313"/>
          <p14:tracePt t="10637" x="3981450" y="4024313"/>
          <p14:tracePt t="10658" x="4033838" y="4024313"/>
          <p14:tracePt t="10661" x="4043363" y="4024313"/>
          <p14:tracePt t="10690" x="4090988" y="4024313"/>
          <p14:tracePt t="10724" x="4100513" y="4024313"/>
          <p14:tracePt t="10774" x="4148138" y="4024313"/>
          <p14:tracePt t="10791" x="4181475" y="4024313"/>
          <p14:tracePt t="10814" x="4214813" y="4029075"/>
          <p14:tracePt t="10820" x="4224338" y="4029075"/>
          <p14:tracePt t="10870" x="4243388" y="4029075"/>
          <p14:tracePt t="10884" x="4262438" y="4029075"/>
          <p14:tracePt t="10907" x="4281488" y="4029075"/>
          <p14:tracePt t="10917" x="4295775" y="4029075"/>
          <p14:tracePt t="10925" x="4300538" y="4029075"/>
          <p14:tracePt t="10978" x="4314825" y="4029075"/>
          <p14:tracePt t="10992" x="4324350" y="4029075"/>
          <p14:tracePt t="11009" x="4333875" y="4029075"/>
          <p14:tracePt t="11024" x="4352925" y="4029075"/>
          <p14:tracePt t="11037" x="4367213" y="4024313"/>
          <p14:tracePt t="11068" x="4381500" y="4019550"/>
          <p14:tracePt t="11118" x="4395788" y="4019550"/>
          <p14:tracePt t="11147" x="4400550" y="4019550"/>
          <p14:tracePt t="11178" x="4405313" y="4019550"/>
          <p14:tracePt t="11224" x="4443413" y="4019550"/>
          <p14:tracePt t="11246" x="4481513" y="4019550"/>
          <p14:tracePt t="11269" x="4505325" y="4019550"/>
          <p14:tracePt t="11334" x="4519613" y="4019550"/>
          <p14:tracePt t="11358" x="4543425" y="4019550"/>
          <p14:tracePt t="11371" x="4548188" y="4019550"/>
          <p14:tracePt t="11446" x="4552950" y="4019550"/>
          <p14:tracePt t="11508" x="4591050" y="4014788"/>
          <p14:tracePt t="12303" x="4686300" y="3995738"/>
          <p14:tracePt t="12324" x="4733925" y="3986213"/>
          <p14:tracePt t="12336" x="4743450" y="3981450"/>
          <p14:tracePt t="12348" x="4757738" y="3976688"/>
          <p14:tracePt t="12370" x="4767263" y="3971925"/>
          <p14:tracePt t="12399" x="4772025" y="3967163"/>
          <p14:tracePt t="12437" x="4805363" y="3948113"/>
          <p14:tracePt t="12445" x="4814888" y="3943350"/>
          <p14:tracePt t="12466" x="4843463" y="3924300"/>
          <p14:tracePt t="12489" x="4848225" y="3924300"/>
          <p14:tracePt t="12573" x="4862513" y="3914775"/>
          <p14:tracePt t="12600" x="4867275" y="3910013"/>
          <p14:tracePt t="12627" x="4872038" y="3910013"/>
          <p14:tracePt t="12648" x="4891088" y="3890963"/>
          <p14:tracePt t="12678" x="4910138" y="3867150"/>
          <p14:tracePt t="12682" x="4919663" y="3862388"/>
          <p14:tracePt t="12686" x="4929188" y="3848100"/>
          <p14:tracePt t="12713" x="4943475" y="3838575"/>
          <p14:tracePt t="12715" x="4943475" y="3833813"/>
          <p14:tracePt t="12857" x="5048250" y="3852863"/>
          <p14:tracePt t="12868" x="5067300" y="3852863"/>
          <p14:tracePt t="13491" x="4305300" y="3938588"/>
          <p14:tracePt t="13498" x="4224338" y="3943350"/>
          <p14:tracePt t="13504" x="4205288" y="3943350"/>
          <p14:tracePt t="13509" x="4138613" y="3943350"/>
          <p14:tracePt t="13519" x="4105275" y="3952875"/>
          <p14:tracePt t="13526" x="4029075" y="3952875"/>
          <p14:tracePt t="13552" x="3857625" y="3957638"/>
          <p14:tracePt t="13562" x="3829050" y="3967163"/>
          <p14:tracePt t="13566" x="3771900" y="3967163"/>
          <p14:tracePt t="13569" x="3700463" y="3971925"/>
          <p14:tracePt t="13603" x="3505200" y="3986213"/>
          <p14:tracePt t="13631" x="3314700" y="3995738"/>
          <p14:tracePt t="13636" x="3267075" y="3995738"/>
          <p14:tracePt t="13683" x="3095625" y="4000500"/>
          <p14:tracePt t="13707" x="2986088" y="4000500"/>
          <p14:tracePt t="13773" x="2671763" y="4014788"/>
          <p14:tracePt t="13836" x="2338388" y="4033838"/>
          <p14:tracePt t="13851" x="2243138" y="4033838"/>
          <p14:tracePt t="13895" x="2119313" y="4033838"/>
          <p14:tracePt t="13931" x="2081213" y="4043363"/>
          <p14:tracePt t="13961" x="1914525" y="4048125"/>
          <p14:tracePt t="13993" x="1847850" y="4052888"/>
          <p14:tracePt t="14001" x="1838325" y="4057650"/>
          <p14:tracePt t="14009" x="1819275" y="4057650"/>
          <p14:tracePt t="14022" x="1795463" y="4067175"/>
          <p14:tracePt t="14115" x="1666875" y="4081463"/>
          <p14:tracePt t="14117" x="1652588" y="4086225"/>
          <p14:tracePt t="14149" x="1571625" y="4095750"/>
          <p14:tracePt t="14207" x="1538288" y="4100513"/>
          <p14:tracePt t="14247" x="1519238" y="4105275"/>
          <p14:tracePt t="14305" x="1423988" y="4133850"/>
          <p14:tracePt t="14321" x="1409700" y="4138613"/>
          <p14:tracePt t="14348" x="1409700" y="4143375"/>
          <p14:tracePt t="14380" x="1390650" y="4152900"/>
          <p14:tracePt t="14399" x="1376363" y="4157663"/>
          <p14:tracePt t="14408" x="1371600" y="4162425"/>
          <p14:tracePt t="14436" x="1362075" y="4167188"/>
          <p14:tracePt t="14441" x="1357313" y="4167188"/>
          <p14:tracePt t="14446" x="1352550" y="4171950"/>
          <p14:tracePt t="14477" x="1338263" y="4181475"/>
          <p14:tracePt t="14507" x="1323975" y="4186238"/>
          <p14:tracePt t="14538" x="1319213" y="4191000"/>
          <p14:tracePt t="14585" x="1300163" y="4200525"/>
          <p14:tracePt t="14613" x="1295400" y="4210050"/>
          <p14:tracePt t="14637" x="1295400" y="4214813"/>
          <p14:tracePt t="14662" x="1290638" y="4214813"/>
          <p14:tracePt t="14691" x="1290638" y="4219575"/>
          <p14:tracePt t="14729" x="1290638" y="4224338"/>
          <p14:tracePt t="14933" x="1295400" y="4224338"/>
          <p14:tracePt t="14959" x="1423988" y="4233863"/>
          <p14:tracePt t="14988" x="1595438" y="4243388"/>
          <p14:tracePt t="15034" x="1724025" y="4243388"/>
          <p14:tracePt t="15059" x="1766888" y="4243388"/>
          <p14:tracePt t="15066" x="1785938" y="4243388"/>
          <p14:tracePt t="15070" x="1814513" y="4243388"/>
          <p14:tracePt t="15096" x="1885950" y="4243388"/>
          <p14:tracePt t="15132" x="2052638" y="4257675"/>
          <p14:tracePt t="15224" x="2071688" y="4267200"/>
          <p14:tracePt t="15244" x="2100263" y="4271963"/>
          <p14:tracePt t="15258" x="2114550" y="4276725"/>
          <p14:tracePt t="15275" x="2119313" y="4276725"/>
          <p14:tracePt t="15295" x="2124075" y="4276725"/>
          <p14:tracePt t="15385" x="2128838" y="4276725"/>
          <p14:tracePt t="15443" x="2143125" y="4276725"/>
          <p14:tracePt t="15664" x="2162175" y="4276725"/>
          <p14:tracePt t="15697" x="2166938" y="4276725"/>
          <p14:tracePt t="15802" x="2195513" y="4276725"/>
          <p14:tracePt t="15830" x="2233613" y="4276725"/>
          <p14:tracePt t="15835" x="2243138" y="4276725"/>
          <p14:tracePt t="15882" x="2295525" y="4276725"/>
          <p14:tracePt t="15913" x="2390775" y="4276725"/>
          <p14:tracePt t="15919" x="2405063" y="4276725"/>
          <p14:tracePt t="15991" x="2433638" y="4276725"/>
          <p14:tracePt t="16019" x="2452688" y="4276725"/>
          <p14:tracePt t="16052" x="2486025" y="4276725"/>
          <p14:tracePt t="16085" x="2509838" y="4281488"/>
          <p14:tracePt t="16098" x="2514600" y="4286250"/>
          <p14:tracePt t="16120" x="2524125" y="4291013"/>
          <p14:tracePt t="16134" x="2528888" y="4291013"/>
          <p14:tracePt t="16136" x="2533650" y="4291013"/>
          <p14:tracePt t="16181" x="2552700" y="4295775"/>
          <p14:tracePt t="16195" x="2557463" y="4295775"/>
          <p14:tracePt t="16303" x="2624138" y="4295775"/>
          <p14:tracePt t="16369" x="2686050" y="4300538"/>
          <p14:tracePt t="16394" x="2709863" y="4305300"/>
          <p14:tracePt t="16443" x="2738438" y="4310063"/>
          <p14:tracePt t="16472" x="2762250" y="4314825"/>
          <p14:tracePt t="16476" x="2776538" y="4314825"/>
          <p14:tracePt t="16509" x="2814638" y="4314825"/>
          <p14:tracePt t="16522" x="2819400" y="4314825"/>
          <p14:tracePt t="16553" x="2824163" y="4314825"/>
          <p14:tracePt t="16583" x="2828925" y="4314825"/>
          <p14:tracePt t="17169" x="2862263" y="4314825"/>
          <p14:tracePt t="17188" x="2881313" y="4314825"/>
          <p14:tracePt t="17193" x="2890838" y="4314825"/>
          <p14:tracePt t="17226" x="2933700" y="4314825"/>
          <p14:tracePt t="17257" x="2981325" y="4314825"/>
          <p14:tracePt t="17293" x="3057525" y="4314825"/>
          <p14:tracePt t="17304" x="3071813" y="4314825"/>
          <p14:tracePt t="17310" x="3081338" y="4314825"/>
          <p14:tracePt t="17316" x="3095625" y="4314825"/>
          <p14:tracePt t="17324" x="3105150" y="4314825"/>
          <p14:tracePt t="17333" x="3124200" y="4314825"/>
          <p14:tracePt t="17381" x="3219450" y="4319588"/>
          <p14:tracePt t="17415" x="3243263" y="4319588"/>
          <p14:tracePt t="17443" x="3262313" y="4319588"/>
          <p14:tracePt t="17478" x="3300413" y="4319588"/>
          <p14:tracePt t="17496" x="3324225" y="4319588"/>
          <p14:tracePt t="17506" x="3333750" y="4319588"/>
          <p14:tracePt t="17515" x="3343275" y="4319588"/>
          <p14:tracePt t="17525" x="3352800" y="4319588"/>
          <p14:tracePt t="17537" x="3362325" y="4319588"/>
          <p14:tracePt t="17558" x="3367088" y="4319588"/>
          <p14:tracePt t="17597" x="3390900" y="4319588"/>
          <p14:tracePt t="17602" x="3414713" y="4319588"/>
          <p14:tracePt t="17604" x="3438525" y="4319588"/>
          <p14:tracePt t="17632" x="3481388" y="4319588"/>
          <p14:tracePt t="17659" x="3509963" y="4319588"/>
          <p14:tracePt t="17683" x="3538538" y="4319588"/>
          <p14:tracePt t="17697" x="3552825" y="4319588"/>
          <p14:tracePt t="17724" x="3595688" y="4314825"/>
          <p14:tracePt t="17746" x="3705225" y="4314825"/>
          <p14:tracePt t="17749" x="3724275" y="4314825"/>
          <p14:tracePt t="17767" x="3743325" y="4314825"/>
          <p14:tracePt t="17780" x="3748088" y="4314825"/>
          <p14:tracePt t="17785" x="3752850" y="4314825"/>
          <p14:tracePt t="18461" x="3829050" y="4314825"/>
          <p14:tracePt t="18491" x="3895725" y="4310063"/>
          <p14:tracePt t="18497" x="3905250" y="4305300"/>
          <p14:tracePt t="18520" x="3933825" y="4305300"/>
          <p14:tracePt t="18553" x="3967163" y="4305300"/>
          <p14:tracePt t="18587" x="4019550" y="4305300"/>
          <p14:tracePt t="18612" x="4029075" y="4305300"/>
          <p14:tracePt t="18667" x="4052888" y="4305300"/>
          <p14:tracePt t="18707" x="4090988" y="4305300"/>
          <p14:tracePt t="18807" x="4133850" y="4305300"/>
          <p14:tracePt t="18821" x="4171950" y="4305300"/>
          <p14:tracePt t="18848" x="4181475" y="4305300"/>
          <p14:tracePt t="19035" x="4219575" y="4305300"/>
          <p14:tracePt t="19065" x="4238625" y="4305300"/>
          <p14:tracePt t="19179" x="4243388" y="4310063"/>
          <p14:tracePt t="19351" x="4252913" y="4310063"/>
          <p14:tracePt t="19378" x="4262438" y="4310063"/>
          <p14:tracePt t="19404" x="4343400" y="4314825"/>
          <p14:tracePt t="19456" x="4357688" y="4314825"/>
          <p14:tracePt t="19480" x="4391025" y="4324350"/>
          <p14:tracePt t="19491" x="4424363" y="4333875"/>
          <p14:tracePt t="19503" x="4481513" y="4348163"/>
          <p14:tracePt t="19515" x="4519613" y="4352925"/>
          <p14:tracePt t="19519" x="4543425" y="4352925"/>
          <p14:tracePt t="19526" x="4562475" y="4357688"/>
          <p14:tracePt t="19555" x="4605338" y="4357688"/>
          <p14:tracePt t="19592" x="4643438" y="4357688"/>
          <p14:tracePt t="19597" x="4657725" y="4357688"/>
          <p14:tracePt t="19601" x="4681538" y="4357688"/>
          <p14:tracePt t="19631" x="4800600" y="4362450"/>
          <p14:tracePt t="19644" x="4819650" y="4362450"/>
          <p14:tracePt t="19664" x="4833938" y="4362450"/>
          <p14:tracePt t="19746" x="4876800" y="4362450"/>
          <p14:tracePt t="19773" x="4919663" y="4362450"/>
          <p14:tracePt t="19780" x="4924425" y="4362450"/>
          <p14:tracePt t="19864" x="4953000" y="4362450"/>
          <p14:tracePt t="19869" x="4957763" y="4362450"/>
          <p14:tracePt t="19978" x="5019675" y="4362450"/>
          <p14:tracePt t="20003" x="5072063" y="4362450"/>
          <p14:tracePt t="20007" x="5081588" y="4362450"/>
          <p14:tracePt t="20019" x="5091113" y="4362450"/>
          <p14:tracePt t="20040" x="5100638" y="4367213"/>
          <p14:tracePt t="20044" x="5110163" y="4367213"/>
          <p14:tracePt t="20055" x="5119688" y="4367213"/>
          <p14:tracePt t="20073" x="5214938" y="4381500"/>
          <p14:tracePt t="20104" x="5419725" y="4381500"/>
          <p14:tracePt t="20129" x="5486400" y="4381500"/>
          <p14:tracePt t="20133" x="5491163" y="4381500"/>
          <p14:tracePt t="20193" x="5548313" y="4381500"/>
          <p14:tracePt t="20213" x="5610225" y="4381500"/>
          <p14:tracePt t="20224" x="5676900" y="4381500"/>
          <p14:tracePt t="20238" x="5705475" y="4381500"/>
          <p14:tracePt t="20245" x="5724525" y="4381500"/>
          <p14:tracePt t="20315" x="5743575" y="4381500"/>
          <p14:tracePt t="20335" x="5772150" y="4381500"/>
          <p14:tracePt t="20349" x="5776913" y="4381500"/>
          <p14:tracePt t="20445" x="5781675" y="4381500"/>
          <p14:tracePt t="20464" x="5786438" y="4381500"/>
          <p14:tracePt t="20492" x="5810250" y="4381500"/>
          <p14:tracePt t="20518" x="5815013" y="4381500"/>
          <p14:tracePt t="20551" x="5819775" y="4381500"/>
          <p14:tracePt t="21021" x="5757863" y="4381500"/>
          <p14:tracePt t="21053" x="5572125" y="4381500"/>
          <p14:tracePt t="21054" x="5505450" y="4381500"/>
          <p14:tracePt t="21083" x="5276850" y="4371975"/>
          <p14:tracePt t="21087" x="5191125" y="4367213"/>
          <p14:tracePt t="21118" x="4986338" y="4357688"/>
          <p14:tracePt t="21149" x="4867275" y="4357688"/>
          <p14:tracePt t="21159" x="4852988" y="4357688"/>
          <p14:tracePt t="21183" x="4695825" y="4376738"/>
          <p14:tracePt t="21193" x="4648200" y="4381500"/>
          <p14:tracePt t="21203" x="4591050" y="4381500"/>
          <p14:tracePt t="21213" x="4462463" y="4405313"/>
          <p14:tracePt t="21240" x="4271963" y="4419600"/>
          <p14:tracePt t="21267" x="4124325" y="4424363"/>
          <p14:tracePt t="21288" x="4071938" y="4424363"/>
          <p14:tracePt t="21301" x="4048125" y="4424363"/>
          <p14:tracePt t="21306" x="4038600" y="4424363"/>
          <p14:tracePt t="21310" x="4024313" y="4424363"/>
          <p14:tracePt t="21318" x="3990975" y="4424363"/>
          <p14:tracePt t="21370" x="3662363" y="4424363"/>
          <p14:tracePt t="21401" x="3486150" y="4410075"/>
          <p14:tracePt t="21443" x="3386138" y="4405313"/>
          <p14:tracePt t="21446" x="3362325" y="4405313"/>
          <p14:tracePt t="21474" x="3252788" y="4395788"/>
          <p14:tracePt t="21509" x="3133725" y="4395788"/>
          <p14:tracePt t="21534" x="3043238" y="4395788"/>
          <p14:tracePt t="21566" x="2986088" y="4395788"/>
          <p14:tracePt t="21573" x="2976563" y="4395788"/>
          <p14:tracePt t="21602" x="2924175" y="4395788"/>
          <p14:tracePt t="21641" x="2824163" y="4395788"/>
          <p14:tracePt t="21664" x="2738438" y="4395788"/>
          <p14:tracePt t="21669" x="2714625" y="4395788"/>
          <p14:tracePt t="21677" x="2686050" y="4395788"/>
          <p14:tracePt t="21710" x="2662238" y="4395788"/>
          <p14:tracePt t="21733" x="2643188" y="4395788"/>
          <p14:tracePt t="21787" x="2566988" y="4395788"/>
          <p14:tracePt t="21789" x="2562225" y="4395788"/>
          <p14:tracePt t="21816" x="2528888" y="4395788"/>
          <p14:tracePt t="21847" x="2500313" y="4391025"/>
          <p14:tracePt t="21852" x="2471738" y="4386263"/>
          <p14:tracePt t="21868" x="2452688" y="4381500"/>
          <p14:tracePt t="21881" x="2424113" y="4376738"/>
          <p14:tracePt t="21910" x="2386013" y="4367213"/>
          <p14:tracePt t="21943" x="2328863" y="4352925"/>
          <p14:tracePt t="21947" x="2314575" y="4352925"/>
          <p14:tracePt t="21977" x="2271713" y="4343400"/>
          <p14:tracePt t="22009" x="2228850" y="4333875"/>
          <p14:tracePt t="22035" x="2166938" y="4329113"/>
          <p14:tracePt t="22067" x="2090738" y="4310063"/>
          <p14:tracePt t="22093" x="2071688" y="4305300"/>
          <p14:tracePt t="22119" x="2047875" y="4300538"/>
          <p14:tracePt t="22145" x="2028825" y="4295775"/>
          <p14:tracePt t="22168" x="2014538" y="4295775"/>
          <p14:tracePt t="22211" x="2009775" y="4295775"/>
          <p14:tracePt t="22286" x="1995488" y="4291013"/>
          <p14:tracePt t="22316" x="1971675" y="4286250"/>
          <p14:tracePt t="22351" x="1952625" y="4281488"/>
          <p14:tracePt t="22510" x="2000250" y="4257675"/>
          <p14:tracePt t="22523" x="2014538" y="4248150"/>
          <p14:tracePt t="22551" x="2124075" y="4243388"/>
          <p14:tracePt t="22580" x="2286000" y="4243388"/>
          <p14:tracePt t="22588" x="2386013" y="4248150"/>
          <p14:tracePt t="22615" x="2490788" y="4252913"/>
          <p14:tracePt t="22680" x="2552700" y="4252913"/>
          <p14:tracePt t="22683" x="2576513" y="4252913"/>
          <p14:tracePt t="22698" x="2638425" y="4257675"/>
          <p14:tracePt t="22722" x="2728913" y="4257675"/>
          <p14:tracePt t="22728" x="2743200" y="4257675"/>
          <p14:tracePt t="22757" x="2767013" y="4257675"/>
          <p14:tracePt t="22766" x="2771775" y="4257675"/>
          <p14:tracePt t="22821" x="2809875" y="4257675"/>
          <p14:tracePt t="22835" x="2828925" y="4257675"/>
          <p14:tracePt t="22855" x="2847975" y="4257675"/>
          <p14:tracePt t="23802" x="2809875" y="4257675"/>
          <p14:tracePt t="23824" x="2771775" y="4257675"/>
          <p14:tracePt t="23837" x="2738438" y="4257675"/>
          <p14:tracePt t="23849" x="2733675" y="4257675"/>
          <p14:tracePt t="23867" x="2709863" y="4257675"/>
          <p14:tracePt t="23926" x="2576513" y="4257675"/>
          <p14:tracePt t="23930" x="2552700" y="4252913"/>
          <p14:tracePt t="23955" x="2514600" y="4252913"/>
          <p14:tracePt t="23959" x="2505075" y="4252913"/>
          <p14:tracePt t="23990" x="2466975" y="4252913"/>
          <p14:tracePt t="23995" x="2452688" y="4252913"/>
          <p14:tracePt t="24020" x="2414588" y="4252913"/>
          <p14:tracePt t="24057" x="2400300" y="4252913"/>
          <p14:tracePt t="24105" x="2390775" y="4252913"/>
          <p14:tracePt t="24131" x="2343150" y="4252913"/>
          <p14:tracePt t="24162" x="2314575" y="4252913"/>
          <p14:tracePt t="24184" x="2300288" y="4252913"/>
          <p14:tracePt t="24426" x="2343150" y="4248150"/>
          <p14:tracePt t="24447" x="2424113" y="4248150"/>
          <p14:tracePt t="24474" x="2538413" y="4248150"/>
          <p14:tracePt t="24494" x="2638425" y="4248150"/>
          <p14:tracePt t="24505" x="2686050" y="4248150"/>
          <p14:tracePt t="24526" x="2724150" y="4248150"/>
          <p14:tracePt t="24552" x="2800350" y="4252913"/>
          <p14:tracePt t="24572" x="2857500" y="4262438"/>
          <p14:tracePt t="24600" x="2943225" y="4281488"/>
          <p14:tracePt t="24627" x="3081338" y="4295775"/>
          <p14:tracePt t="24631" x="3109913" y="4295775"/>
          <p14:tracePt t="24651" x="3152775" y="4300538"/>
          <p14:tracePt t="24664" x="3195638" y="4305300"/>
          <p14:tracePt t="24684" x="3233738" y="4310063"/>
          <p14:tracePt t="24693" x="3262313" y="4314825"/>
          <p14:tracePt t="24714" x="3333750" y="4329113"/>
          <p14:tracePt t="24742" x="3462338" y="4329113"/>
          <p14:tracePt t="24745" x="3500438" y="4329113"/>
          <p14:tracePt t="24778" x="3619500" y="4329113"/>
          <p14:tracePt t="24785" x="3638550" y="4329113"/>
          <p14:tracePt t="24815" x="3752850" y="4333875"/>
          <p14:tracePt t="24820" x="3790950" y="4333875"/>
          <p14:tracePt t="24850" x="3914775" y="4343400"/>
          <p14:tracePt t="24868" x="3971925" y="4348163"/>
          <p14:tracePt t="24882" x="4014788" y="4348163"/>
          <p14:tracePt t="24900" x="4071938" y="4348163"/>
          <p14:tracePt t="24924" x="4200525" y="4357688"/>
          <p14:tracePt t="24958" x="4362450" y="4376738"/>
          <p14:tracePt t="24993" x="4548188" y="4395788"/>
          <p14:tracePt t="25021" x="4605338" y="4395788"/>
          <p14:tracePt t="25048" x="4681538" y="4405313"/>
          <p14:tracePt t="25080" x="4914900" y="4424363"/>
          <p14:tracePt t="25099" x="5005388" y="4429125"/>
          <p14:tracePt t="25133" x="5110163" y="4429125"/>
          <p14:tracePt t="25160" x="5167313" y="4429125"/>
          <p14:tracePt t="25195" x="5224463" y="4438650"/>
          <p14:tracePt t="25226" x="5434013" y="4443413"/>
          <p14:tracePt t="25238" x="5453063" y="4443413"/>
          <p14:tracePt t="25241" x="5467350" y="4443413"/>
          <p14:tracePt t="25287" x="5538788" y="4443413"/>
          <p14:tracePt t="25332" x="5653088" y="4438650"/>
          <p14:tracePt t="25380" x="5843588" y="4438650"/>
          <p14:tracePt t="25381" x="5857875" y="4433888"/>
          <p14:tracePt t="25410" x="5867400" y="4433888"/>
          <p14:tracePt t="25433" x="5900738" y="4429125"/>
          <p14:tracePt t="25438" x="5915025" y="4429125"/>
          <p14:tracePt t="25444" x="5929313" y="4429125"/>
          <p14:tracePt t="25456" x="5981700" y="4424363"/>
          <p14:tracePt t="25480" x="6034088" y="4419600"/>
          <p14:tracePt t="25509" x="6067425" y="4419600"/>
          <p14:tracePt t="25521" x="6072188" y="4419600"/>
          <p14:tracePt t="25540" x="6110288" y="4410075"/>
          <p14:tracePt t="25570" x="6176963" y="4395788"/>
          <p14:tracePt t="25597" x="6238875" y="4386263"/>
          <p14:tracePt t="25627" x="6272213" y="4376738"/>
          <p14:tracePt t="26054" x="6262688" y="4371975"/>
          <p14:tracePt t="26081" x="6257925" y="4367213"/>
          <p14:tracePt t="26118" x="6253163" y="4362450"/>
          <p14:tracePt t="26162" x="6243638" y="4357688"/>
          <p14:tracePt t="26210" x="6205538" y="4333875"/>
          <p14:tracePt t="26232" x="6191250" y="4329113"/>
          <p14:tracePt t="26301" x="6181725" y="4324350"/>
          <p14:tracePt t="26332" x="6143625" y="4310063"/>
          <p14:tracePt t="26338" x="6134100" y="4305300"/>
          <p14:tracePt t="26369" x="6124575" y="4300538"/>
          <p14:tracePt t="26714" x="6115050" y="4300538"/>
          <p14:tracePt t="26725" x="6110288" y="4300538"/>
          <p14:tracePt t="26749" x="6096000" y="4300538"/>
          <p14:tracePt t="26802" x="6076950" y="4295775"/>
          <p14:tracePt t="26837" x="6067425" y="4291013"/>
          <p14:tracePt t="26869" x="6057900" y="4286250"/>
          <p14:tracePt t="26897" x="6038850" y="4286250"/>
          <p14:tracePt t="26944" x="6019800" y="4286250"/>
          <p14:tracePt t="26973" x="6000750" y="4286250"/>
          <p14:tracePt t="27008" x="5962650" y="4286250"/>
          <p14:tracePt t="27036" x="5924550" y="4286250"/>
          <p14:tracePt t="27069" x="5800725" y="4286250"/>
          <p14:tracePt t="27096" x="5743575" y="4286250"/>
          <p14:tracePt t="27130" x="5686425" y="4286250"/>
          <p14:tracePt t="27179" x="5524500" y="4286250"/>
          <p14:tracePt t="27191" x="5457825" y="4291013"/>
          <p14:tracePt t="27219" x="5367338" y="4305300"/>
          <p14:tracePt t="27249" x="5310188" y="4310063"/>
          <p14:tracePt t="27283" x="5181600" y="4333875"/>
          <p14:tracePt t="27315" x="5072063" y="4348163"/>
          <p14:tracePt t="27350" x="5057775" y="4348163"/>
          <p14:tracePt t="27354" x="5038725" y="4348163"/>
          <p14:tracePt t="27376" x="5005388" y="4348163"/>
          <p14:tracePt t="27378" x="4981575" y="4348163"/>
          <p14:tracePt t="27431" x="4924425" y="4348163"/>
          <p14:tracePt t="27456" x="4881563" y="4348163"/>
          <p14:tracePt t="27483" x="4810125" y="4348163"/>
          <p14:tracePt t="27521" x="4719638" y="4348163"/>
          <p14:tracePt t="27551" x="4681538" y="4348163"/>
          <p14:tracePt t="27574" x="4619625" y="4348163"/>
          <p14:tracePt t="27600" x="4567238" y="4348163"/>
          <p14:tracePt t="27610" x="4533900" y="4348163"/>
          <p14:tracePt t="27633" x="4471988" y="4348163"/>
          <p14:tracePt t="27672" x="4376738" y="4333875"/>
          <p14:tracePt t="27679" x="4352925" y="4333875"/>
          <p14:tracePt t="27696" x="4319588" y="4324350"/>
          <p14:tracePt t="27723" x="4214813" y="4319588"/>
          <p14:tracePt t="27730" x="4200525" y="4319588"/>
          <p14:tracePt t="27740" x="4171950" y="4319588"/>
          <p14:tracePt t="27746" x="4143375" y="4319588"/>
          <p14:tracePt t="27753" x="4119563" y="4319588"/>
          <p14:tracePt t="27760" x="4090988" y="4319588"/>
          <p14:tracePt t="27768" x="4076700" y="4319588"/>
          <p14:tracePt t="27785" x="4048125" y="4319588"/>
          <p14:tracePt t="27791" x="4038600" y="4319588"/>
          <p14:tracePt t="27807" x="4019550" y="4319588"/>
          <p14:tracePt t="27822" x="3995738" y="4314825"/>
          <p14:tracePt t="27840" x="3962400" y="4305300"/>
          <p14:tracePt t="27852" x="3938588" y="4300538"/>
          <p14:tracePt t="27881" x="3881438" y="4291013"/>
          <p14:tracePt t="27910" x="3819525" y="4276725"/>
          <p14:tracePt t="27944" x="3757613" y="4267200"/>
          <p14:tracePt t="27947" x="3743325" y="4267200"/>
          <p14:tracePt t="27979" x="3681413" y="4262438"/>
          <p14:tracePt t="28004" x="3600450" y="4262438"/>
          <p14:tracePt t="28010" x="3581400" y="4262438"/>
          <p14:tracePt t="28023" x="3557588" y="4262438"/>
          <p14:tracePt t="28054" x="3490913" y="4262438"/>
          <p14:tracePt t="28104" x="3476625" y="4262438"/>
          <p14:tracePt t="28132" x="3462338" y="4262438"/>
          <p14:tracePt t="28163" x="3457575" y="4262438"/>
          <p14:tracePt t="28239" x="3452813" y="4262438"/>
          <p14:tracePt t="28369" x="3476625" y="4252913"/>
          <p14:tracePt t="28399" x="3543300" y="4238625"/>
          <p14:tracePt t="28433" x="3638550" y="4229100"/>
          <p14:tracePt t="28446" x="3690938" y="4229100"/>
          <p14:tracePt t="28478" x="3800475" y="4229100"/>
          <p14:tracePt t="28484" x="3814763" y="4229100"/>
          <p14:tracePt t="28489" x="3843338" y="4229100"/>
          <p14:tracePt t="28504" x="3871913" y="4229100"/>
          <p14:tracePt t="28511" x="3890963" y="4229100"/>
          <p14:tracePt t="28535" x="3914775" y="4233863"/>
          <p14:tracePt t="28572" x="3943350" y="4233863"/>
          <p14:tracePt t="28613" x="4052888" y="4248150"/>
          <p14:tracePt t="28618" x="4100513" y="4248150"/>
          <p14:tracePt t="28664" x="4281488" y="4262438"/>
          <p14:tracePt t="28692" x="4295775" y="4262438"/>
          <p14:tracePt t="28725" x="4338638" y="4262438"/>
          <p14:tracePt t="28745" x="4410075" y="4262438"/>
          <p14:tracePt t="28787" x="4529138" y="4276725"/>
          <p14:tracePt t="28818" x="4595813" y="4295775"/>
          <p14:tracePt t="28841" x="4681538" y="4310063"/>
          <p14:tracePt t="28868" x="4719638" y="4324350"/>
          <p14:tracePt t="28959" x="4733925" y="4324350"/>
          <p14:tracePt t="29068" x="4729163" y="4329113"/>
          <p14:tracePt t="29097" x="4610100" y="4348163"/>
          <p14:tracePt t="29127" x="4357688" y="4371975"/>
          <p14:tracePt t="29132" x="4291013" y="4376738"/>
          <p14:tracePt t="29166" x="3995738" y="4386263"/>
          <p14:tracePt t="29195" x="3795713" y="4386263"/>
          <p14:tracePt t="29222" x="3667125" y="4386263"/>
          <p14:tracePt t="29227" x="3648075" y="4386263"/>
          <p14:tracePt t="29231" x="3605213" y="4386263"/>
          <p14:tracePt t="29260" x="3538538" y="4386263"/>
          <p14:tracePt t="29296" x="3371850" y="4410075"/>
          <p14:tracePt t="29304" x="3343275" y="4410075"/>
          <p14:tracePt t="29309" x="3300413" y="4414838"/>
          <p14:tracePt t="29323" x="3271838" y="4424363"/>
          <p14:tracePt t="29349" x="3114675" y="4424363"/>
          <p14:tracePt t="29383" x="2962275" y="4424363"/>
          <p14:tracePt t="29409" x="2838450" y="4424363"/>
          <p14:tracePt t="29416" x="2686050" y="4424363"/>
          <p14:tracePt t="29444" x="2524125" y="4424363"/>
          <p14:tracePt t="29465" x="2376488" y="4424363"/>
          <p14:tracePt t="29491" x="2266950" y="4424363"/>
          <p14:tracePt t="29524" x="2066925" y="4429125"/>
          <p14:tracePt t="29557" x="1857375" y="4429125"/>
          <p14:tracePt t="29564" x="1790700" y="4429125"/>
          <p14:tracePt t="29571" x="1724025" y="4429125"/>
          <p14:tracePt t="29596" x="1643063" y="4433888"/>
          <p14:tracePt t="29600" x="1614488" y="4433888"/>
          <p14:tracePt t="29605" x="1595438" y="4433888"/>
          <p14:tracePt t="29635" x="1552575" y="4433888"/>
          <p14:tracePt t="29663" x="1504950" y="4433888"/>
          <p14:tracePt t="29698" x="1390650" y="4433888"/>
          <p14:tracePt t="29725" x="1338263" y="4438650"/>
          <p14:tracePt t="29754" x="1304925" y="4438650"/>
          <p14:tracePt t="29779" x="1252538" y="4438650"/>
          <p14:tracePt t="29785" x="1233488" y="4438650"/>
          <p14:tracePt t="29792" x="1204913" y="4438650"/>
          <p14:tracePt t="29800" x="1181100" y="4438650"/>
          <p14:tracePt t="29821" x="1128713" y="4438650"/>
          <p14:tracePt t="29832" x="1114425" y="4438650"/>
          <p14:tracePt t="29837" x="1104900" y="4438650"/>
          <p14:tracePt t="29864" x="1066800" y="4438650"/>
          <p14:tracePt t="29866" x="1052513" y="4438650"/>
          <p14:tracePt t="29898" x="995363" y="4438650"/>
          <p14:tracePt t="29916" x="976313" y="4443413"/>
          <p14:tracePt t="29941" x="966788" y="4443413"/>
          <p14:tracePt t="30021" x="933450" y="4467225"/>
          <p14:tracePt t="30042" x="909638" y="4481513"/>
          <p14:tracePt t="30055" x="904875" y="4491038"/>
          <p14:tracePt t="30098" x="904875" y="4495800"/>
          <p14:tracePt t="30228" x="938213" y="4514850"/>
          <p14:tracePt t="30255" x="952500" y="4519613"/>
          <p14:tracePt t="30268" x="957263" y="4519613"/>
          <p14:tracePt t="30283" x="962025" y="4519613"/>
          <p14:tracePt t="30309" x="962025" y="4524375"/>
          <p14:tracePt t="30353" x="966788" y="4524375"/>
          <p14:tracePt t="30378" x="971550" y="4529138"/>
          <p14:tracePt t="30401" x="976313" y="4533900"/>
          <p14:tracePt t="30427" x="976313" y="4538663"/>
          <p14:tracePt t="30448" x="981075" y="4548188"/>
          <p14:tracePt t="30492" x="985838" y="4548188"/>
          <p14:tracePt t="30567" x="990600" y="4552950"/>
          <p14:tracePt t="30596" x="990600" y="4557713"/>
          <p14:tracePt t="30617" x="995363" y="4562475"/>
          <p14:tracePt t="30677" x="1000125" y="4567238"/>
          <p14:tracePt t="30749" x="1004888" y="4576763"/>
          <p14:tracePt t="30758" x="1009650" y="4586288"/>
          <p14:tracePt t="30782" x="1014413" y="4595813"/>
          <p14:tracePt t="30790" x="1019175" y="4605338"/>
          <p14:tracePt t="31309" x="1038225" y="4605338"/>
          <p14:tracePt t="31337" x="1066800" y="4605338"/>
          <p14:tracePt t="31347" x="1076325" y="4605338"/>
          <p14:tracePt t="31353" x="1081088" y="4605338"/>
          <p14:tracePt t="31384" x="1100138" y="4605338"/>
          <p14:tracePt t="31397" x="1104900" y="4610100"/>
          <p14:tracePt t="31400" x="1109663" y="4610100"/>
          <p14:tracePt t="31427" x="1147763" y="4619625"/>
          <p14:tracePt t="31432" x="1162050" y="4619625"/>
          <p14:tracePt t="31458" x="1243013" y="4624388"/>
          <p14:tracePt t="31487" x="1295400" y="4629150"/>
          <p14:tracePt t="31520" x="1314450" y="4629150"/>
          <p14:tracePt t="31540" x="1338263" y="4629150"/>
          <p14:tracePt t="31580" x="1371600" y="4629150"/>
          <p14:tracePt t="31587" x="1381125" y="4629150"/>
          <p14:tracePt t="31620" x="1419225" y="4633913"/>
          <p14:tracePt t="31634" x="1423988" y="4633913"/>
          <p14:tracePt t="31660" x="1447800" y="4633913"/>
          <p14:tracePt t="31693" x="1457325" y="4633913"/>
          <p14:tracePt t="33478" x="2600325" y="4629150"/>
          <p14:tracePt t="33493" x="2614613" y="4624388"/>
          <p14:tracePt t="33519" x="2624138" y="4619625"/>
          <p14:tracePt t="33553" x="2628900" y="4619625"/>
          <p14:tracePt t="33581" x="2643188" y="4619625"/>
          <p14:tracePt t="33616" x="2667000" y="4614863"/>
          <p14:tracePt t="33618" x="2671763" y="4614863"/>
          <p14:tracePt t="33725" x="2686050" y="4610100"/>
          <p14:tracePt t="34162" x="2676525" y="4610100"/>
          <p14:tracePt t="34164" x="2671763" y="4610100"/>
          <p14:tracePt t="34191" x="2652713" y="4610100"/>
          <p14:tracePt t="34212" x="2614613" y="4610100"/>
          <p14:tracePt t="34243" x="2571750" y="4610100"/>
          <p14:tracePt t="34291" x="2538413" y="4610100"/>
          <p14:tracePt t="34316" x="2457450" y="4610100"/>
          <p14:tracePt t="34349" x="2386013" y="4610100"/>
          <p14:tracePt t="34352" x="2366963" y="4610100"/>
          <p14:tracePt t="34379" x="2338388" y="4610100"/>
          <p14:tracePt t="34392" x="2324100" y="4610100"/>
          <p14:tracePt t="34399" x="2319338" y="4610100"/>
          <p14:tracePt t="34425" x="2290763" y="4610100"/>
          <p14:tracePt t="34429" x="2286000" y="4610100"/>
          <p14:tracePt t="34445" x="2271713" y="4610100"/>
          <p14:tracePt t="34464" x="2257425" y="4610100"/>
          <p14:tracePt t="34491" x="2214563" y="4600575"/>
          <p14:tracePt t="34521" x="2185988" y="4591050"/>
          <p14:tracePt t="34549" x="2176463" y="4586288"/>
          <p14:tracePt t="34571" x="2162175" y="4586288"/>
          <p14:tracePt t="34598" x="2138363" y="4581525"/>
          <p14:tracePt t="34602" x="2133600" y="4581525"/>
          <p14:tracePt t="34627" x="2095500" y="4581525"/>
          <p14:tracePt t="34659" x="1995488" y="4581525"/>
          <p14:tracePt t="34682" x="1924050" y="4581525"/>
          <p14:tracePt t="34693" x="1905000" y="4581525"/>
          <p14:tracePt t="34715" x="1871663" y="4581525"/>
          <p14:tracePt t="34725" x="1866900" y="4581525"/>
          <p14:tracePt t="34776" x="1857375" y="4581525"/>
          <p14:tracePt t="34808" x="1838325" y="4581525"/>
          <p14:tracePt t="34812" x="1833563" y="4581525"/>
          <p14:tracePt t="34817" x="1828800" y="4581525"/>
          <p14:tracePt t="34850" x="1809750" y="4586288"/>
          <p14:tracePt t="34876" x="1790700" y="4591050"/>
          <p14:tracePt t="34887" x="1776413" y="4591050"/>
          <p14:tracePt t="34898" x="1766888" y="4591050"/>
          <p14:tracePt t="34926" x="1757363" y="4591050"/>
          <p14:tracePt t="34977" x="1752600" y="4595813"/>
          <p14:tracePt t="35010" x="1714500" y="4605338"/>
          <p14:tracePt t="35370" x="1800225" y="4605338"/>
          <p14:tracePt t="35375" x="1838325" y="4605338"/>
          <p14:tracePt t="35384" x="1866900" y="4605338"/>
          <p14:tracePt t="35412" x="2024063" y="4610100"/>
          <p14:tracePt t="35442" x="2147888" y="4610100"/>
          <p14:tracePt t="35466" x="2209800" y="4610100"/>
          <p14:tracePt t="35503" x="2286000" y="4619625"/>
          <p14:tracePt t="35509" x="2300288" y="4619625"/>
          <p14:tracePt t="35535" x="2347913" y="4624388"/>
          <p14:tracePt t="35538" x="2362200" y="4629150"/>
          <p14:tracePt t="35558" x="2376488" y="4629150"/>
          <p14:tracePt t="35562" x="2381250" y="4629150"/>
          <p14:tracePt t="35647" x="2400300" y="4629150"/>
          <p14:tracePt t="35668" x="2405063" y="4629150"/>
          <p14:tracePt t="35752" x="2419350" y="4629150"/>
          <p14:tracePt t="35760" x="2428875" y="4629150"/>
          <p14:tracePt t="35789" x="2443163" y="4629150"/>
          <p14:tracePt t="35801" x="2447925" y="4629150"/>
          <p14:tracePt t="35885" x="2490788" y="4629150"/>
          <p14:tracePt t="35898" x="2500313" y="4629150"/>
          <p14:tracePt t="35916" x="2505075" y="4629150"/>
          <p14:tracePt t="35994" x="2519363" y="4629150"/>
          <p14:tracePt t="36001" x="2524125" y="4629150"/>
          <p14:tracePt t="36036" x="2533650" y="4629150"/>
          <p14:tracePt t="36116" x="2547938" y="4629150"/>
          <p14:tracePt t="36990" x="2576513" y="4629150"/>
          <p14:tracePt t="36996" x="2595563" y="4629150"/>
          <p14:tracePt t="37023" x="2709863" y="4648200"/>
          <p14:tracePt t="37064" x="2938463" y="4686300"/>
          <p14:tracePt t="37069" x="2967038" y="4691063"/>
          <p14:tracePt t="37085" x="3005138" y="4695825"/>
          <p14:tracePt t="37106" x="3052763" y="4705350"/>
          <p14:tracePt t="37134" x="3105150" y="4719638"/>
          <p14:tracePt t="37161" x="3157538" y="4729163"/>
          <p14:tracePt t="37167" x="3167063" y="4729163"/>
          <p14:tracePt t="37199" x="3233738" y="4733925"/>
          <p14:tracePt t="37225" x="3243263" y="4733925"/>
          <p14:tracePt t="37554" x="3300413" y="4724400"/>
          <p14:tracePt t="37578" x="3309938" y="4719638"/>
          <p14:tracePt t="37604" x="3314700" y="4714875"/>
          <p14:tracePt t="37694" x="3324225" y="4714875"/>
          <p14:tracePt t="37714" x="3333750" y="4710113"/>
          <p14:tracePt t="37744" x="3338513" y="4705350"/>
          <p14:tracePt t="37831" x="3371850" y="4705350"/>
          <p14:tracePt t="37835" x="3381375" y="4705350"/>
          <p14:tracePt t="37856" x="3400425" y="4700588"/>
          <p14:tracePt t="37871" x="3409950" y="4700588"/>
          <p14:tracePt t="37879" x="3419475" y="4700588"/>
          <p14:tracePt t="37885" x="3424238" y="4700588"/>
          <p14:tracePt t="37903" x="3438525" y="4700588"/>
          <p14:tracePt t="37931" x="3490913" y="4700588"/>
          <p14:tracePt t="37963" x="3538538" y="4700588"/>
          <p14:tracePt t="37978" x="3552825" y="4700588"/>
          <p14:tracePt t="38010" x="3571875" y="4700588"/>
          <p14:tracePt t="38051" x="3619500" y="4700588"/>
          <p14:tracePt t="38058" x="3643313" y="4700588"/>
          <p14:tracePt t="38101" x="3719513" y="4700588"/>
          <p14:tracePt t="38149" x="3733800" y="4700588"/>
          <p14:tracePt t="38212" x="3762375" y="4700588"/>
          <p14:tracePt t="38238" x="3776663" y="4700588"/>
          <p14:tracePt t="38243" x="3781425" y="4700588"/>
          <p14:tracePt t="38806" x="3786188" y="4700588"/>
          <p14:tracePt t="38835" x="3800475" y="4700588"/>
          <p14:tracePt t="38885" x="3810000" y="4700588"/>
          <p14:tracePt t="38913" x="3824288" y="4700588"/>
          <p14:tracePt t="38944" x="3833813" y="4700588"/>
          <p14:tracePt t="38965" x="3838575" y="4700588"/>
          <p14:tracePt t="38994" x="3857625" y="4691063"/>
          <p14:tracePt t="39006" x="3862388" y="4691063"/>
          <p14:tracePt t="39038" x="3895725" y="4681538"/>
          <p14:tracePt t="39043" x="3900488" y="4681538"/>
          <p14:tracePt t="39049" x="3905250" y="4681538"/>
          <p14:tracePt t="39056" x="3910013" y="4676775"/>
          <p14:tracePt t="39524" x="3938588" y="4676775"/>
          <p14:tracePt t="39553" x="3962400" y="4676775"/>
          <p14:tracePt t="39588" x="3986213" y="4676775"/>
          <p14:tracePt t="39619" x="4014788" y="4676775"/>
          <p14:tracePt t="39638" x="4033838" y="4676775"/>
          <p14:tracePt t="39650" x="4052888" y="4676775"/>
          <p14:tracePt t="39680" x="4071938" y="4676775"/>
          <p14:tracePt t="39707" x="4081463" y="4676775"/>
          <p14:tracePt t="39710" x="4086225" y="4676775"/>
          <p14:tracePt t="39721" x="4090988" y="4676775"/>
          <p14:tracePt t="39729" x="4100513" y="4676775"/>
          <p14:tracePt t="39746" x="4124325" y="4676775"/>
          <p14:tracePt t="39763" x="4138613" y="4676775"/>
          <p14:tracePt t="39778" x="4152900" y="4676775"/>
          <p14:tracePt t="39792" x="4157663" y="4676775"/>
          <p14:tracePt t="39798" x="4162425" y="4676775"/>
          <p14:tracePt t="39806" x="4167188" y="4676775"/>
          <p14:tracePt t="39830" x="4191000" y="4676775"/>
          <p14:tracePt t="39867" x="4219575" y="4676775"/>
          <p14:tracePt t="39873" x="4224338" y="4676775"/>
          <p14:tracePt t="39894" x="4229100" y="4676775"/>
          <p14:tracePt t="39934" x="4243388" y="4676775"/>
          <p14:tracePt t="39940" x="4252913" y="4676775"/>
          <p14:tracePt t="39947" x="4257675" y="4676775"/>
          <p14:tracePt t="39960" x="4262438" y="4676775"/>
          <p14:tracePt t="40002" x="4267200" y="4676775"/>
          <p14:tracePt t="40386" x="4262438" y="4676775"/>
          <p14:tracePt t="40412" x="4252913" y="4676775"/>
          <p14:tracePt t="40439" x="4171950" y="4676775"/>
          <p14:tracePt t="40444" x="4167188" y="4676775"/>
          <p14:tracePt t="40449" x="4148138" y="4676775"/>
          <p14:tracePt t="40474" x="4114800" y="4667250"/>
          <p14:tracePt t="40500" x="4048125" y="4662488"/>
          <p14:tracePt t="40511" x="4005263" y="4662488"/>
          <p14:tracePt t="40540" x="3929063" y="4652963"/>
          <p14:tracePt t="41049" x="0" y="0"/>
        </p14:tracePtLst>
        <p14:tracePtLst>
          <p14:tracePt t="44379" x="4271963" y="3429000"/>
          <p14:tracePt t="44726" x="4271963" y="3433763"/>
          <p14:tracePt t="44753" x="4271963" y="3438525"/>
          <p14:tracePt t="44789" x="4271963" y="3448050"/>
          <p14:tracePt t="44806" x="4271963" y="3452813"/>
          <p14:tracePt t="44808" x="4271963" y="3457575"/>
          <p14:tracePt t="44868" x="4271963" y="3462338"/>
          <p14:tracePt t="44896" x="4271963" y="3467100"/>
          <p14:tracePt t="44942" x="4271963" y="3476625"/>
          <p14:tracePt t="44980" x="4271963" y="3481388"/>
          <p14:tracePt t="45024" x="4271963" y="3490913"/>
          <p14:tracePt t="45052" x="4267200" y="3495675"/>
          <p14:tracePt t="45116" x="4262438" y="3509963"/>
          <p14:tracePt t="45137" x="4262438" y="3514725"/>
          <p14:tracePt t="45182" x="4262438" y="3519488"/>
          <p14:tracePt t="45393" x="4262438" y="3524250"/>
          <p14:tracePt t="45515" x="4262438" y="3533775"/>
          <p14:tracePt t="45536" x="4257675" y="3538538"/>
          <p14:tracePt t="45558" x="4257675" y="3548063"/>
          <p14:tracePt t="45684" x="4252913" y="3552825"/>
          <p14:tracePt t="45713" x="4252913" y="3562350"/>
          <p14:tracePt t="45723" x="4248150" y="3562350"/>
          <p14:tracePt t="45764" x="4248150" y="3567113"/>
          <p14:tracePt t="45778" x="4238625" y="3571875"/>
          <p14:tracePt t="45801" x="4233863" y="3581400"/>
          <p14:tracePt t="45825" x="4214813" y="3590925"/>
          <p14:tracePt t="45867" x="4162425" y="3614738"/>
          <p14:tracePt t="45913" x="4076700" y="3633788"/>
          <p14:tracePt t="45942" x="4043363" y="3638550"/>
          <p14:tracePt t="45949" x="4038600" y="3638550"/>
          <p14:tracePt t="46009" x="3948113" y="3643313"/>
          <p14:tracePt t="46040" x="3871913" y="3652838"/>
          <p14:tracePt t="46071" x="3829050" y="3657600"/>
          <p14:tracePt t="46100" x="3786188" y="3662363"/>
          <p14:tracePt t="46145" x="3700463" y="3671888"/>
          <p14:tracePt t="46149" x="3686175" y="3671888"/>
          <p14:tracePt t="46181" x="3643313" y="3671888"/>
          <p14:tracePt t="46193" x="3614738" y="3671888"/>
          <p14:tracePt t="46195" x="3609975" y="3671888"/>
          <p14:tracePt t="46224" x="3571875" y="3671888"/>
          <p14:tracePt t="46265" x="3538538" y="3671888"/>
          <p14:tracePt t="46275" x="3524250" y="3671888"/>
          <p14:tracePt t="46286" x="3514725" y="3671888"/>
          <p14:tracePt t="46291" x="3490913" y="3671888"/>
          <p14:tracePt t="46297" x="3476625" y="3671888"/>
          <p14:tracePt t="46305" x="3462338" y="3671888"/>
          <p14:tracePt t="46307" x="3438525" y="3671888"/>
          <p14:tracePt t="46321" x="3429000" y="3671888"/>
          <p14:tracePt t="46352" x="3395663" y="3671888"/>
          <p14:tracePt t="46399" x="3352800" y="3671888"/>
          <p14:tracePt t="46432" x="3295650" y="3671888"/>
          <p14:tracePt t="46440" x="3276600" y="3671888"/>
          <p14:tracePt t="46446" x="3262313" y="3671888"/>
          <p14:tracePt t="46449" x="3252788" y="3671888"/>
          <p14:tracePt t="46467" x="3248025" y="3671888"/>
          <p14:tracePt t="46477" x="3238500" y="3671888"/>
          <p14:tracePt t="46503" x="3219450" y="3671888"/>
          <p14:tracePt t="46520" x="3195638" y="3671888"/>
          <p14:tracePt t="46527" x="3190875" y="3671888"/>
          <p14:tracePt t="46568" x="3167063" y="3671888"/>
          <p14:tracePt t="46600" x="3086100" y="3671888"/>
          <p14:tracePt t="46633" x="3057525" y="3671888"/>
          <p14:tracePt t="46660" x="3038475" y="3671888"/>
          <p14:tracePt t="46684" x="2995613" y="3671888"/>
          <p14:tracePt t="46695" x="2981325" y="3671888"/>
          <p14:tracePt t="46706" x="2971800" y="3671888"/>
          <p14:tracePt t="46738" x="2905125" y="3671888"/>
          <p14:tracePt t="46742" x="2895600" y="3671888"/>
          <p14:tracePt t="46752" x="2881313" y="3671888"/>
          <p14:tracePt t="46804" x="2805113" y="3671888"/>
          <p14:tracePt t="46837" x="2752725" y="3671888"/>
          <p14:tracePt t="46851" x="2724150" y="3671888"/>
          <p14:tracePt t="46880" x="2657475" y="3676650"/>
          <p14:tracePt t="46915" x="2600325" y="3676650"/>
          <p14:tracePt t="46946" x="2562225" y="3676650"/>
          <p14:tracePt t="46955" x="2552700" y="3676650"/>
          <p14:tracePt t="46963" x="2538413" y="3676650"/>
          <p14:tracePt t="46979" x="2509838" y="3681413"/>
          <p14:tracePt t="46996" x="2457450" y="3681413"/>
          <p14:tracePt t="47008" x="2443163" y="3681413"/>
          <p14:tracePt t="47017" x="2424113" y="3681413"/>
          <p14:tracePt t="47024" x="2395538" y="3681413"/>
          <p14:tracePt t="47028" x="2381250" y="3681413"/>
          <p14:tracePt t="47040" x="2366963" y="3681413"/>
          <p14:tracePt t="47042" x="2347913" y="3681413"/>
          <p14:tracePt t="47057" x="2309813" y="3681413"/>
          <p14:tracePt t="47074" x="2286000" y="3681413"/>
          <p14:tracePt t="47090" x="2243138" y="3681413"/>
          <p14:tracePt t="47124" x="2176463" y="3681413"/>
          <p14:tracePt t="47132" x="2143125" y="3681413"/>
          <p14:tracePt t="47143" x="2124075" y="3681413"/>
          <p14:tracePt t="47151" x="2095500" y="3681413"/>
          <p14:tracePt t="47166" x="2062163" y="3681413"/>
          <p14:tracePt t="47195" x="2028825" y="3681413"/>
          <p14:tracePt t="47226" x="1933575" y="3681413"/>
          <p14:tracePt t="47255" x="1866900" y="3681413"/>
          <p14:tracePt t="47267" x="1804988" y="3681413"/>
          <p14:tracePt t="47273" x="1776413" y="3681413"/>
          <p14:tracePt t="47304" x="1695450" y="3681413"/>
          <p14:tracePt t="47308" x="1666875" y="3681413"/>
          <p14:tracePt t="47321" x="1638300" y="3681413"/>
          <p14:tracePt t="47338" x="1585913" y="3681413"/>
          <p14:tracePt t="47366" x="1524000" y="3681413"/>
          <p14:tracePt t="47385" x="1481138" y="3681413"/>
          <p14:tracePt t="47388" x="1471613" y="3681413"/>
          <p14:tracePt t="47399" x="1457325" y="3681413"/>
          <p14:tracePt t="47434" x="1419225" y="3681413"/>
          <p14:tracePt t="47458" x="1276350" y="3681413"/>
          <p14:tracePt t="47462" x="1262063" y="3676650"/>
          <p14:tracePt t="47480" x="1233488" y="3676650"/>
          <p14:tracePt t="47506" x="1204913" y="3676650"/>
          <p14:tracePt t="47516" x="1190625" y="3676650"/>
          <p14:tracePt t="47522" x="1181100" y="3676650"/>
          <p14:tracePt t="47537" x="1162050" y="3676650"/>
          <p14:tracePt t="47555" x="1152525" y="3676650"/>
          <p14:tracePt t="47581" x="1128713" y="3676650"/>
          <p14:tracePt t="47586" x="1100138" y="3676650"/>
          <p14:tracePt t="47589" x="1085850" y="3676650"/>
          <p14:tracePt t="47602" x="1071563" y="3676650"/>
          <p14:tracePt t="47619" x="1038225" y="3676650"/>
          <p14:tracePt t="47634" x="1019175" y="3676650"/>
          <p14:tracePt t="47662" x="990600" y="3676650"/>
          <p14:tracePt t="47694" x="947738" y="3676650"/>
          <p14:tracePt t="47726" x="942975" y="3676650"/>
          <p14:tracePt t="48712" x="942975" y="3671888"/>
          <p14:tracePt t="48740" x="947738" y="3667125"/>
          <p14:tracePt t="48775" x="971550" y="3657600"/>
          <p14:tracePt t="48815" x="1004888" y="3648075"/>
          <p14:tracePt t="48819" x="1009650" y="3648075"/>
          <p14:tracePt t="48847" x="1042988" y="3648075"/>
          <p14:tracePt t="48852" x="1052513" y="3648075"/>
          <p14:tracePt t="48892" x="1128713" y="3643313"/>
          <p14:tracePt t="48897" x="1152525" y="3643313"/>
          <p14:tracePt t="48929" x="1219200" y="3643313"/>
          <p14:tracePt t="48933" x="1233488" y="3643313"/>
          <p14:tracePt t="48961" x="1247775" y="3643313"/>
          <p14:tracePt t="48981" x="1262063" y="3643313"/>
          <p14:tracePt t="49011" x="1300163" y="3643313"/>
          <p14:tracePt t="49024" x="1343025" y="3643313"/>
          <p14:tracePt t="49052" x="1414463" y="3643313"/>
          <p14:tracePt t="49070" x="1423988" y="3643313"/>
          <p14:tracePt t="49104" x="1428750" y="3643313"/>
          <p14:tracePt t="49137" x="1466850" y="3643313"/>
          <p14:tracePt t="49165" x="1528763" y="3643313"/>
          <p14:tracePt t="49179" x="1547813" y="3643313"/>
          <p14:tracePt t="49197" x="1595438" y="3643313"/>
          <p14:tracePt t="49279" x="1628775" y="3643313"/>
          <p14:tracePt t="49288" x="1657350" y="3643313"/>
          <p14:tracePt t="49295" x="1671638" y="3643313"/>
          <p14:tracePt t="49308" x="1690688" y="3643313"/>
          <p14:tracePt t="49318" x="1695450" y="3643313"/>
          <p14:tracePt t="49323" x="1700213" y="3643313"/>
          <p14:tracePt t="49360" x="1724025" y="3643313"/>
          <p14:tracePt t="49363" x="1733550" y="3643313"/>
          <p14:tracePt t="49369" x="1738313" y="3643313"/>
          <p14:tracePt t="49399" x="1800225" y="3643313"/>
          <p14:tracePt t="49418" x="1828800" y="3643313"/>
          <p14:tracePt t="49419" x="1847850" y="3643313"/>
          <p14:tracePt t="49445" x="1871663" y="3643313"/>
          <p14:tracePt t="49477" x="1885950" y="3643313"/>
          <p14:tracePt t="49479" x="1890713" y="3643313"/>
          <p14:tracePt t="49512" x="1938338" y="3643313"/>
          <p14:tracePt t="49532" x="1990725" y="3643313"/>
          <p14:tracePt t="49539" x="2005013" y="3643313"/>
          <p14:tracePt t="49557" x="2028825" y="3643313"/>
          <p14:tracePt t="49568" x="2033588" y="3643313"/>
          <p14:tracePt t="49570" x="2038350" y="3643313"/>
          <p14:tracePt t="49620" x="2066925" y="3638550"/>
          <p14:tracePt t="49628" x="2076450" y="3638550"/>
          <p14:tracePt t="49649" x="2128838" y="3638550"/>
          <p14:tracePt t="49680" x="2166938" y="3638550"/>
          <p14:tracePt t="49681" x="2171700" y="3638550"/>
          <p14:tracePt t="49756" x="2243138" y="3638550"/>
          <p14:tracePt t="49762" x="2290763" y="3638550"/>
          <p14:tracePt t="49787" x="2347913" y="3638550"/>
          <p14:tracePt t="49791" x="2366963" y="3638550"/>
          <p14:tracePt t="49796" x="2395538" y="3638550"/>
          <p14:tracePt t="49804" x="2405063" y="3638550"/>
          <p14:tracePt t="49834" x="2424113" y="3638550"/>
          <p14:tracePt t="49852" x="2443163" y="3638550"/>
          <p14:tracePt t="49854" x="2452688" y="3638550"/>
          <p14:tracePt t="49881" x="2543175" y="3652838"/>
          <p14:tracePt t="49901" x="2662238" y="3667125"/>
          <p14:tracePt t="49931" x="2719388" y="3671888"/>
          <p14:tracePt t="49960" x="2738438" y="3671888"/>
          <p14:tracePt t="49982" x="2790825" y="3671888"/>
          <p14:tracePt t="49990" x="2814638" y="3671888"/>
          <p14:tracePt t="49996" x="2852738" y="3676650"/>
          <p14:tracePt t="50018" x="2919413" y="3676650"/>
          <p14:tracePt t="50022" x="2957513" y="3676650"/>
          <p14:tracePt t="50051" x="3062288" y="3686175"/>
          <p14:tracePt t="50075" x="3090863" y="3686175"/>
          <p14:tracePt t="50088" x="3133725" y="3686175"/>
          <p14:tracePt t="50114" x="3200400" y="3686175"/>
          <p14:tracePt t="50118" x="3228975" y="3686175"/>
          <p14:tracePt t="50148" x="3362325" y="3686175"/>
          <p14:tracePt t="50179" x="3509963" y="3686175"/>
          <p14:tracePt t="50209" x="3619500" y="3686175"/>
          <p14:tracePt t="50254" x="3748088" y="3690938"/>
          <p14:tracePt t="50257" x="3776663" y="3690938"/>
          <p14:tracePt t="50260" x="3824288" y="3690938"/>
          <p14:tracePt t="50289" x="3924300" y="3700463"/>
          <p14:tracePt t="50292" x="3952875" y="3700463"/>
          <p14:tracePt t="50316" x="4033838" y="3700463"/>
          <p14:tracePt t="50340" x="4076700" y="3700463"/>
          <p14:tracePt t="50394" x="4138613" y="3700463"/>
          <p14:tracePt t="50397" x="4157663" y="3700463"/>
          <p14:tracePt t="50423" x="4210050" y="3700463"/>
          <p14:tracePt t="50426" x="4233863" y="3700463"/>
          <p14:tracePt t="50444" x="4248150" y="3700463"/>
          <p14:tracePt t="50465" x="4271963" y="3700463"/>
          <p14:tracePt t="50490" x="4295775" y="3700463"/>
          <p14:tracePt t="50493" x="4310063" y="3700463"/>
          <p14:tracePt t="50518" x="4329113" y="3700463"/>
          <p14:tracePt t="50537" x="4348163" y="3700463"/>
          <p14:tracePt t="50568" x="4448175" y="3700463"/>
          <p14:tracePt t="50585" x="4595813" y="3709988"/>
          <p14:tracePt t="50601" x="4648200" y="3709988"/>
          <p14:tracePt t="50616" x="4691063" y="3709988"/>
          <p14:tracePt t="50629" x="4710113" y="3709988"/>
          <p14:tracePt t="50648" x="4714875" y="3709988"/>
          <p14:tracePt t="50710" x="4767263" y="3709988"/>
          <p14:tracePt t="50729" x="4800600" y="3709988"/>
          <p14:tracePt t="50752" x="4829175" y="3709988"/>
          <p14:tracePt t="51316" x="4824413" y="3709988"/>
          <p14:tracePt t="51335" x="4814888" y="3709988"/>
          <p14:tracePt t="51346" x="4805363" y="3709988"/>
          <p14:tracePt t="51367" x="4791075" y="3709988"/>
          <p14:tracePt t="51396" x="4767263" y="3709988"/>
          <p14:tracePt t="51425" x="4743450" y="3709988"/>
          <p14:tracePt t="51464" x="4619625" y="3709988"/>
          <p14:tracePt t="51492" x="4595813" y="3709988"/>
          <p14:tracePt t="51522" x="4581525" y="3709988"/>
          <p14:tracePt t="51552" x="4529138" y="3709988"/>
          <p14:tracePt t="51588" x="4405313" y="3709988"/>
          <p14:tracePt t="51603" x="4367213" y="3709988"/>
          <p14:tracePt t="51630" x="4338638" y="3709988"/>
          <p14:tracePt t="51682" x="4291013" y="3709988"/>
          <p14:tracePt t="51691" x="4267200" y="3709988"/>
          <p14:tracePt t="51694" x="4252913" y="3709988"/>
          <p14:tracePt t="51715" x="4200525" y="3705225"/>
          <p14:tracePt t="51739" x="4162425" y="3700463"/>
          <p14:tracePt t="51772" x="4124325" y="3690938"/>
          <p14:tracePt t="51782" x="4114800" y="3690938"/>
          <p14:tracePt t="51788" x="4105275" y="3690938"/>
          <p14:tracePt t="51791" x="4090988" y="3690938"/>
          <p14:tracePt t="51806" x="4057650" y="3686175"/>
          <p14:tracePt t="51830" x="4000500" y="3681413"/>
          <p14:tracePt t="51863" x="3948113" y="3671888"/>
          <p14:tracePt t="51866" x="3933825" y="3671888"/>
          <p14:tracePt t="51893" x="3890963" y="3671888"/>
          <p14:tracePt t="51918" x="3843338" y="3671888"/>
          <p14:tracePt t="51942" x="3819525" y="3671888"/>
          <p14:tracePt t="51973" x="3776663" y="3671888"/>
          <p14:tracePt t="52004" x="3752850" y="3671888"/>
          <p14:tracePt t="52010" x="3738563" y="3671888"/>
          <p14:tracePt t="52038" x="3719513" y="3671888"/>
          <p14:tracePt t="52057" x="3709988" y="3671888"/>
          <p14:tracePt t="52062" x="3705225" y="3671888"/>
          <p14:tracePt t="52091" x="3695700" y="3671888"/>
          <p14:tracePt t="52101" x="3690938" y="3671888"/>
          <p14:tracePt t="52131" x="3676650" y="3671888"/>
          <p14:tracePt t="52148" x="3662363" y="3667125"/>
          <p14:tracePt t="52176" x="3652838" y="3667125"/>
          <p14:tracePt t="52242" x="3643313" y="3667125"/>
          <p14:tracePt t="52289" x="3586163" y="3667125"/>
          <p14:tracePt t="52292" x="3581400" y="3667125"/>
          <p14:tracePt t="52379" x="3562350" y="3667125"/>
          <p14:tracePt t="52386" x="3557588" y="3667125"/>
          <p14:tracePt t="52401" x="3533775" y="3667125"/>
          <p14:tracePt t="52419" x="3524250" y="3667125"/>
          <p14:tracePt t="52472" x="3519488" y="3667125"/>
          <p14:tracePt t="52499" x="3486150" y="3662363"/>
          <p14:tracePt t="52507" x="3471863" y="3662363"/>
          <p14:tracePt t="52517" x="3462338" y="3662363"/>
          <p14:tracePt t="52524" x="3452813" y="3662363"/>
          <p14:tracePt t="52530" x="3448050" y="3662363"/>
          <p14:tracePt t="52536" x="3438525" y="3662363"/>
          <p14:tracePt t="52571" x="3424238" y="3662363"/>
          <p14:tracePt t="52586" x="3409950" y="3662363"/>
          <p14:tracePt t="52606" x="3386138" y="3662363"/>
          <p14:tracePt t="52632" x="3352800" y="3662363"/>
          <p14:tracePt t="52638" x="3333750" y="3662363"/>
          <p14:tracePt t="52727" x="3324225" y="3662363"/>
          <p14:tracePt t="52745" x="3319463" y="3662363"/>
          <p14:tracePt t="52785" x="3295650" y="3662363"/>
          <p14:tracePt t="52791" x="3290888" y="3662363"/>
          <p14:tracePt t="52819" x="3276600" y="3662363"/>
          <p14:tracePt t="53428" x="3195638" y="3662363"/>
          <p14:tracePt t="53458" x="3176588" y="3662363"/>
          <p14:tracePt t="53488" x="3162300" y="3662363"/>
          <p14:tracePt t="53712" x="3152775" y="3662363"/>
          <p14:tracePt t="54175" x="3162300" y="3662363"/>
          <p14:tracePt t="54225" x="3167063" y="3662363"/>
          <p14:tracePt t="54277" x="3190875" y="3662363"/>
          <p14:tracePt t="54308" x="3200400" y="3662363"/>
          <p14:tracePt t="54334" x="3205163" y="3662363"/>
          <p14:tracePt t="54361" x="3214688" y="3662363"/>
          <p14:tracePt t="54384" x="3219450" y="3662363"/>
          <p14:tracePt t="54424" x="3224213" y="3662363"/>
          <p14:tracePt t="54447" x="3248025" y="3657600"/>
          <p14:tracePt t="54476" x="3262313" y="3657600"/>
          <p14:tracePt t="54496" x="3267075" y="3652838"/>
          <p14:tracePt t="54636" x="3276600" y="3652838"/>
          <p14:tracePt t="54660" x="3281363" y="3652838"/>
          <p14:tracePt t="55303" x="3295650" y="3652838"/>
          <p14:tracePt t="55324" x="3328988" y="3652838"/>
          <p14:tracePt t="55383" x="3386138" y="3652838"/>
          <p14:tracePt t="55431" x="3457575" y="3652838"/>
          <p14:tracePt t="55464" x="3552825" y="3652838"/>
          <p14:tracePt t="55495" x="3581400" y="3652838"/>
          <p14:tracePt t="55524" x="3605213" y="3652838"/>
          <p14:tracePt t="55551" x="3652838" y="3652838"/>
          <p14:tracePt t="55577" x="3690938" y="3652838"/>
          <p14:tracePt t="55579" x="3695700" y="3652838"/>
          <p14:tracePt t="55599" x="3705225" y="3652838"/>
          <p14:tracePt t="55663" x="3757613" y="3652838"/>
          <p14:tracePt t="55683" x="3786188" y="3652838"/>
          <p14:tracePt t="55690" x="3795713" y="3652838"/>
          <p14:tracePt t="55783" x="3805238" y="3652838"/>
          <p14:tracePt t="55814" x="3843338" y="3652838"/>
          <p14:tracePt t="55843" x="3848100" y="3652838"/>
          <p14:tracePt t="55866" x="3857625" y="3652838"/>
          <p14:tracePt t="55897" x="3919538" y="3652838"/>
          <p14:tracePt t="55931" x="3962400" y="3652838"/>
          <p14:tracePt t="55978" x="3976688" y="3652838"/>
          <p14:tracePt t="56002" x="4014788" y="3652838"/>
          <p14:tracePt t="56006" x="4033838" y="3652838"/>
          <p14:tracePt t="56060" x="4152900" y="3652838"/>
          <p14:tracePt t="56069" x="4162425" y="3652838"/>
          <p14:tracePt t="56096" x="4186238" y="3652838"/>
          <p14:tracePt t="56101" x="4224338" y="3657600"/>
          <p14:tracePt t="56117" x="4291013" y="3657600"/>
          <p14:tracePt t="56136" x="4343400" y="3657600"/>
          <p14:tracePt t="56151" x="4400550" y="3657600"/>
          <p14:tracePt t="56179" x="4443413" y="3657600"/>
          <p14:tracePt t="56292" x="4462463" y="3657600"/>
          <p14:tracePt t="56317" x="4467225" y="3652838"/>
          <p14:tracePt t="56366" x="4471988" y="3652838"/>
          <p14:tracePt t="57084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7EBEF69E-0BD2-401E-9935-92D19D3C2086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DD68525-897F-4006-B6B8-126A7E2CE9FF}" type="slidenum">
              <a:rPr lang="en-US" altLang="zh-CN"/>
              <a:pPr>
                <a:defRPr/>
              </a:pPr>
              <a:t>11</a:t>
            </a:fld>
            <a:endParaRPr lang="en-US" altLang="zh-CN"/>
          </a:p>
        </p:txBody>
      </p:sp>
      <p:sp>
        <p:nvSpPr>
          <p:cNvPr id="122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实现二分查找（续）</a:t>
            </a:r>
          </a:p>
        </p:txBody>
      </p:sp>
      <p:sp>
        <p:nvSpPr>
          <p:cNvPr id="1228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458200" cy="4987925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 </a:t>
            </a:r>
            <a:r>
              <a:rPr lang="en-US" altLang="zh-CN" sz="2100" dirty="0" err="1" smtClean="0"/>
              <a:t>binsearch</a:t>
            </a:r>
            <a:r>
              <a:rPr lang="en-US" altLang="zh-CN" sz="2100" dirty="0" smtClean="0"/>
              <a:t>(</a:t>
            </a: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 x, </a:t>
            </a: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[ ] A, </a:t>
            </a: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 n)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// ... contract elided ...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{ </a:t>
            </a: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 lower = 0;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</a:t>
            </a:r>
            <a:r>
              <a:rPr lang="en-US" altLang="zh-CN" sz="2100" dirty="0" err="1" smtClean="0"/>
              <a:t>int</a:t>
            </a:r>
            <a:r>
              <a:rPr lang="en-US" altLang="zh-CN" sz="2100" dirty="0" smtClean="0"/>
              <a:t> upper = n;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while (lower &lt; upper)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  //@</a:t>
            </a:r>
            <a:r>
              <a:rPr lang="en-US" altLang="zh-CN" sz="2100" dirty="0" err="1" smtClean="0"/>
              <a:t>loop_invariant</a:t>
            </a:r>
            <a:r>
              <a:rPr lang="en-US" altLang="zh-CN" sz="2100" dirty="0" smtClean="0"/>
              <a:t> 0 &lt;= lower &amp;&amp; lower &lt;= upper &amp;&amp; upper &lt;= n;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  </a:t>
            </a:r>
            <a:r>
              <a:rPr lang="en-US" altLang="zh-CN" sz="2100" dirty="0" smtClean="0">
                <a:solidFill>
                  <a:srgbClr val="FF0000"/>
                </a:solidFill>
              </a:rPr>
              <a:t>//@</a:t>
            </a:r>
            <a:r>
              <a:rPr lang="en-US" altLang="zh-CN" sz="2100" dirty="0" err="1" smtClean="0">
                <a:solidFill>
                  <a:srgbClr val="FF0000"/>
                </a:solidFill>
              </a:rPr>
              <a:t>loop_invariant</a:t>
            </a:r>
            <a:r>
              <a:rPr lang="en-US" altLang="zh-CN" sz="2100" dirty="0" smtClean="0">
                <a:solidFill>
                  <a:srgbClr val="FF0000"/>
                </a:solidFill>
              </a:rPr>
              <a:t> ...??...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  { </a:t>
            </a:r>
            <a:r>
              <a:rPr lang="en-US" altLang="zh-CN" sz="2100" dirty="0" err="1" smtClean="0">
                <a:solidFill>
                  <a:srgbClr val="FF0000"/>
                </a:solidFill>
              </a:rPr>
              <a:t>int</a:t>
            </a:r>
            <a:r>
              <a:rPr lang="en-US" altLang="zh-CN" sz="2100" dirty="0" smtClean="0">
                <a:solidFill>
                  <a:srgbClr val="FF0000"/>
                </a:solidFill>
              </a:rPr>
              <a:t> mid = lower + (upper-lower)/2;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>
                <a:solidFill>
                  <a:srgbClr val="FF0000"/>
                </a:solidFill>
              </a:rPr>
              <a:t>      //@assert lower &lt;= mid &amp;&amp; mid &lt; upper;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>
                <a:solidFill>
                  <a:srgbClr val="FF0000"/>
                </a:solidFill>
              </a:rPr>
              <a:t>      if (A[mid] == x) return mid;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    // ...??...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 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  return -1;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100" dirty="0" smtClean="0"/>
              <a:t>}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514600" y="4745930"/>
            <a:ext cx="6172200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缺少的循环不变量是什么？</a:t>
            </a:r>
            <a:r>
              <a:rPr lang="en-US" altLang="zh-CN" sz="2800" dirty="0" smtClean="0"/>
              <a:t>……</a:t>
            </a:r>
          </a:p>
          <a:p>
            <a:r>
              <a:rPr lang="zh-CN" altLang="en-US" sz="2800" dirty="0"/>
              <a:t>第一</a:t>
            </a:r>
            <a:r>
              <a:rPr lang="zh-CN" altLang="en-US" sz="2800" dirty="0" smtClean="0"/>
              <a:t>感觉：</a:t>
            </a:r>
            <a:endParaRPr lang="en-US" altLang="zh-CN" sz="2800" dirty="0" smtClean="0"/>
          </a:p>
          <a:p>
            <a:r>
              <a:rPr lang="en-US" altLang="zh-CN" sz="2800" dirty="0" smtClean="0"/>
              <a:t>x</a:t>
            </a:r>
            <a:r>
              <a:rPr lang="zh-CN" altLang="en-US" sz="2800" dirty="0" smtClean="0"/>
              <a:t> 位于</a:t>
            </a:r>
            <a:r>
              <a:rPr lang="en-US" altLang="zh-CN" sz="2800" dirty="0" smtClean="0"/>
              <a:t>A[lower]</a:t>
            </a:r>
            <a:r>
              <a:rPr lang="zh-CN" altLang="en-US" sz="2800" dirty="0" smtClean="0"/>
              <a:t>和</a:t>
            </a:r>
            <a:r>
              <a:rPr lang="en-US" altLang="zh-CN" sz="2800" dirty="0" smtClean="0"/>
              <a:t>A[upper]</a:t>
            </a:r>
            <a:r>
              <a:rPr lang="zh-CN" altLang="en-US" sz="2800" dirty="0" smtClean="0"/>
              <a:t>之间 ？？</a:t>
            </a:r>
            <a:endParaRPr lang="zh-CN" altLang="en-US" sz="2800" dirty="0"/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1676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88"/>
    </mc:Choice>
    <mc:Fallback>
      <p:transition spd="slow" advTm="25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319" x="4362450" y="3581400"/>
          <p14:tracePt t="8483" x="4338638" y="3581400"/>
          <p14:tracePt t="8521" x="4243388" y="3595688"/>
          <p14:tracePt t="8525" x="4205288" y="3600450"/>
          <p14:tracePt t="8541" x="4162425" y="3609975"/>
          <p14:tracePt t="8553" x="4138613" y="3609975"/>
          <p14:tracePt t="8559" x="4129088" y="3614738"/>
          <p14:tracePt t="8572" x="4090988" y="3619500"/>
          <p14:tracePt t="8599" x="4033838" y="3624263"/>
          <p14:tracePt t="8667" x="3795713" y="3629025"/>
          <p14:tracePt t="8682" x="3748088" y="3629025"/>
          <p14:tracePt t="8723" x="3629025" y="3629025"/>
          <p14:tracePt t="8728" x="3614738" y="3629025"/>
          <p14:tracePt t="8775" x="3462338" y="3633788"/>
          <p14:tracePt t="8803" x="3409950" y="3633788"/>
          <p14:tracePt t="8820" x="3376613" y="3638550"/>
          <p14:tracePt t="8825" x="3367088" y="3638550"/>
          <p14:tracePt t="8860" x="3314700" y="3643313"/>
          <p14:tracePt t="8872" x="3267075" y="3643313"/>
          <p14:tracePt t="8881" x="3228975" y="3643313"/>
          <p14:tracePt t="8887" x="3181350" y="3643313"/>
          <p14:tracePt t="8918" x="2933700" y="3581400"/>
          <p14:tracePt t="8960" x="2633663" y="3509963"/>
          <p14:tracePt t="8975" x="2581275" y="3505200"/>
          <p14:tracePt t="9010" x="2505075" y="3490913"/>
          <p14:tracePt t="9013" x="2486025" y="3486150"/>
          <p14:tracePt t="9027" x="2424113" y="3471863"/>
          <p14:tracePt t="9070" x="2238375" y="3433763"/>
          <p14:tracePt t="9071" x="2190750" y="3419475"/>
          <p14:tracePt t="9104" x="2085975" y="3381375"/>
          <p14:tracePt t="9140" x="2038350" y="3362325"/>
          <p14:tracePt t="9170" x="1985963" y="3343275"/>
          <p14:tracePt t="9198" x="1952625" y="3328988"/>
          <p14:tracePt t="9226" x="1947863" y="3319463"/>
          <p14:tracePt t="9256" x="1943100" y="3309938"/>
          <p14:tracePt t="9263" x="1943100" y="3305175"/>
          <p14:tracePt t="9291" x="1938338" y="3295650"/>
          <p14:tracePt t="9326" x="1938338" y="3286125"/>
          <p14:tracePt t="9338" x="1938338" y="3276600"/>
          <p14:tracePt t="9344" x="1938338" y="3271838"/>
          <p14:tracePt t="9354" x="1938338" y="3267075"/>
          <p14:tracePt t="9380" x="1943100" y="3243263"/>
          <p14:tracePt t="9415" x="1976438" y="3186113"/>
          <p14:tracePt t="9417" x="1981200" y="3176588"/>
          <p14:tracePt t="9443" x="2000250" y="3157538"/>
          <p14:tracePt t="9479" x="2033588" y="3138488"/>
          <p14:tracePt t="9519" x="2057400" y="3128963"/>
          <p14:tracePt t="9554" x="2057400" y="3124200"/>
          <p14:tracePt t="9583" x="2066925" y="3124200"/>
          <p14:tracePt t="9620" x="2185988" y="3124200"/>
          <p14:tracePt t="9694" x="2266950" y="3124200"/>
          <p14:tracePt t="9743" x="2347913" y="3138488"/>
          <p14:tracePt t="9776" x="2395538" y="3162300"/>
          <p14:tracePt t="9788" x="2409825" y="3176588"/>
          <p14:tracePt t="9797" x="2428875" y="3181350"/>
          <p14:tracePt t="9808" x="2457450" y="3190875"/>
          <p14:tracePt t="9835" x="2500313" y="3209925"/>
          <p14:tracePt t="9837" x="2509838" y="3214688"/>
          <p14:tracePt t="9878" x="2533650" y="3224213"/>
          <p14:tracePt t="9885" x="2533650" y="3228975"/>
          <p14:tracePt t="9912" x="2562225" y="3252788"/>
          <p14:tracePt t="9919" x="2581275" y="3271838"/>
          <p14:tracePt t="9931" x="2590800" y="3281363"/>
          <p14:tracePt t="9963" x="2624138" y="3319463"/>
          <p14:tracePt t="9977" x="2643188" y="3338513"/>
          <p14:tracePt t="9979" x="2647950" y="3348038"/>
          <p14:tracePt t="10010" x="2676525" y="3381375"/>
          <p14:tracePt t="10038" x="2686050" y="3400425"/>
          <p14:tracePt t="10072" x="2700338" y="3419475"/>
          <p14:tracePt t="10183" x="2700338" y="3429000"/>
          <p14:tracePt t="10213" x="2700338" y="3433763"/>
          <p14:tracePt t="10227" x="2700338" y="3438525"/>
          <p14:tracePt t="10589" x="2705100" y="3500438"/>
          <p14:tracePt t="10621" x="2724150" y="3543300"/>
          <p14:tracePt t="10676" x="2738438" y="3576638"/>
          <p14:tracePt t="10744" x="2738438" y="3595688"/>
          <p14:tracePt t="10779" x="2738438" y="3600450"/>
          <p14:tracePt t="10852" x="2743200" y="3614738"/>
          <p14:tracePt t="10904" x="2752725" y="3643313"/>
          <p14:tracePt t="10917" x="2752725" y="3662363"/>
          <p14:tracePt t="10944" x="2752725" y="3681413"/>
          <p14:tracePt t="10974" x="2752725" y="3714750"/>
          <p14:tracePt t="10998" x="2757488" y="3748088"/>
          <p14:tracePt t="11008" x="2762250" y="3748088"/>
          <p14:tracePt t="11041" x="2762250" y="3767138"/>
          <p14:tracePt t="11055" x="2762250" y="3776663"/>
          <p14:tracePt t="11087" x="2767013" y="3805238"/>
          <p14:tracePt t="11089" x="2767013" y="3814763"/>
          <p14:tracePt t="11120" x="2767013" y="3838575"/>
          <p14:tracePt t="11161" x="2767013" y="3867150"/>
          <p14:tracePt t="11194" x="2767013" y="3890963"/>
          <p14:tracePt t="11731" x="2862263" y="4100513"/>
          <p14:tracePt t="11742" x="2867025" y="4090988"/>
          <p14:tracePt t="11775" x="2881313" y="4076700"/>
          <p14:tracePt t="11821" x="2886075" y="4062413"/>
          <p14:tracePt t="11852" x="2938463" y="4014788"/>
          <p14:tracePt t="11855" x="2947988" y="4005263"/>
          <p14:tracePt t="11883" x="2967038" y="3986213"/>
          <p14:tracePt t="11913" x="2971800" y="3976688"/>
          <p14:tracePt t="11915" x="2976563" y="3971925"/>
          <p14:tracePt t="11956" x="3000375" y="3948113"/>
          <p14:tracePt t="11982" x="3014663" y="3910013"/>
          <p14:tracePt t="12027" x="3028950" y="3862388"/>
          <p14:tracePt t="12039" x="3033713" y="3857625"/>
          <p14:tracePt t="12070" x="3052763" y="3790950"/>
          <p14:tracePt t="12072" x="3052763" y="3781425"/>
          <p14:tracePt t="12122" x="3057525" y="3714750"/>
          <p14:tracePt t="12130" x="3057525" y="3709988"/>
          <p14:tracePt t="12166" x="3057525" y="3676650"/>
          <p14:tracePt t="12193" x="3048000" y="3652838"/>
          <p14:tracePt t="12221" x="3038475" y="3643313"/>
          <p14:tracePt t="12256" x="3033713" y="3638550"/>
          <p14:tracePt t="12283" x="3028950" y="3633788"/>
          <p14:tracePt t="12335" x="3019425" y="3633788"/>
          <p14:tracePt t="12367" x="3005138" y="3638550"/>
          <p14:tracePt t="12404" x="2976563" y="3671888"/>
          <p14:tracePt t="12432" x="2952750" y="3705225"/>
          <p14:tracePt t="12478" x="2924175" y="3795713"/>
          <p14:tracePt t="12520" x="2924175" y="3867150"/>
          <p14:tracePt t="12525" x="2924175" y="3919538"/>
          <p14:tracePt t="12539" x="2924175" y="3976688"/>
          <p14:tracePt t="12568" x="2924175" y="4071938"/>
          <p14:tracePt t="12600" x="2967038" y="4252913"/>
          <p14:tracePt t="12639" x="3086100" y="4576763"/>
          <p14:tracePt t="12677" x="3143250" y="4762500"/>
          <p14:tracePt t="12711" x="3190875" y="4938713"/>
          <p14:tracePt t="12741" x="3209925" y="5038725"/>
          <p14:tracePt t="12771" x="3238500" y="5167313"/>
          <p14:tracePt t="12801" x="3319463" y="5391150"/>
          <p14:tracePt t="12835" x="3409950" y="5581650"/>
          <p14:tracePt t="12840" x="3433763" y="5624513"/>
          <p14:tracePt t="12857" x="3471863" y="5691188"/>
          <p14:tracePt t="12883" x="3519488" y="5753100"/>
          <p14:tracePt t="12921" x="3581400" y="5829300"/>
          <p14:tracePt t="12931" x="3600450" y="5843588"/>
          <p14:tracePt t="12960" x="3624263" y="5872163"/>
          <p14:tracePt t="12972" x="3662363" y="5886450"/>
          <p14:tracePt t="13115" x="3662363" y="5900738"/>
          <p14:tracePt t="13152" x="3671888" y="5934075"/>
          <p14:tracePt t="13193" x="3671888" y="5948363"/>
          <p14:tracePt t="13248" x="3676650" y="6024563"/>
          <p14:tracePt t="13265" x="3676650" y="6038850"/>
          <p14:tracePt t="13304" x="3676650" y="6043613"/>
          <p14:tracePt t="13446" x="3700463" y="6043613"/>
          <p14:tracePt t="13475" x="3729038" y="6043613"/>
          <p14:tracePt t="13509" x="3781425" y="6043613"/>
          <p14:tracePt t="13520" x="3795713" y="6043613"/>
          <p14:tracePt t="13554" x="3814763" y="6043613"/>
          <p14:tracePt t="13591" x="3829050" y="6043613"/>
          <p14:tracePt t="13631" x="3895725" y="6038850"/>
          <p14:tracePt t="13649" x="3905250" y="6038850"/>
          <p14:tracePt t="13681" x="3933825" y="6034088"/>
          <p14:tracePt t="13732" x="4143375" y="6034088"/>
          <p14:tracePt t="13772" x="4229100" y="6034088"/>
          <p14:tracePt t="13773" x="4243388" y="6034088"/>
          <p14:tracePt t="13787" x="4262438" y="6034088"/>
          <p14:tracePt t="13818" x="4386263" y="6034088"/>
          <p14:tracePt t="13850" x="4567238" y="6034088"/>
          <p14:tracePt t="13904" x="4852988" y="6034088"/>
          <p14:tracePt t="13936" x="5014913" y="6034088"/>
          <p14:tracePt t="13972" x="5181600" y="6034088"/>
          <p14:tracePt t="14007" x="5272088" y="6034088"/>
          <p14:tracePt t="14042" x="5367338" y="6034088"/>
          <p14:tracePt t="14043" x="5395913" y="6034088"/>
          <p14:tracePt t="14084" x="5553075" y="6034088"/>
          <p14:tracePt t="14117" x="5705475" y="6034088"/>
          <p14:tracePt t="14129" x="5748338" y="6034088"/>
          <p14:tracePt t="14137" x="5767388" y="6034088"/>
          <p14:tracePt t="14142" x="5781675" y="6034088"/>
          <p14:tracePt t="14167" x="5876925" y="6034088"/>
          <p14:tracePt t="14200" x="6015038" y="6034088"/>
          <p14:tracePt t="14201" x="6029325" y="6034088"/>
          <p14:tracePt t="14243" x="6119813" y="6034088"/>
          <p14:tracePt t="14273" x="6162675" y="6034088"/>
          <p14:tracePt t="14306" x="6196013" y="6034088"/>
          <p14:tracePt t="14324" x="6210300" y="6034088"/>
          <p14:tracePt t="14369" x="6248400" y="6034088"/>
          <p14:tracePt t="14415" x="6367463" y="6034088"/>
          <p14:tracePt t="14450" x="6424613" y="6034088"/>
          <p14:tracePt t="14462" x="6429375" y="6034088"/>
          <p14:tracePt t="14492" x="6448425" y="6034088"/>
          <p14:tracePt t="14512" x="6500813" y="6034088"/>
          <p14:tracePt t="14523" x="6515100" y="6034088"/>
          <p14:tracePt t="14570" x="6757988" y="6034088"/>
          <p14:tracePt t="14614" x="6810375" y="6024563"/>
          <p14:tracePt t="14682" x="6810375" y="6019800"/>
          <p14:tracePt t="14761" x="6810375" y="5995988"/>
          <p14:tracePt t="14820" x="6805613" y="5934075"/>
          <p14:tracePt t="14870" x="6667500" y="5848350"/>
          <p14:tracePt t="14888" x="6610350" y="5819775"/>
          <p14:tracePt t="14931" x="6329363" y="5743575"/>
          <p14:tracePt t="14942" x="6257925" y="5729288"/>
          <p14:tracePt t="14946" x="6219825" y="5729288"/>
          <p14:tracePt t="15010" x="5705475" y="5715000"/>
          <p14:tracePt t="15014" x="5629275" y="5705475"/>
          <p14:tracePt t="15057" x="5343525" y="5691188"/>
          <p14:tracePt t="15068" x="5267325" y="5691188"/>
          <p14:tracePt t="15118" x="4848225" y="5691188"/>
          <p14:tracePt t="15137" x="4781550" y="5691188"/>
          <p14:tracePt t="15142" x="4733925" y="5686425"/>
          <p14:tracePt t="15147" x="4724400" y="5686425"/>
          <p14:tracePt t="15181" x="4667250" y="5672138"/>
          <p14:tracePt t="15195" x="4624388" y="5672138"/>
          <p14:tracePt t="15198" x="4614863" y="5672138"/>
          <p14:tracePt t="15208" x="4600575" y="5672138"/>
          <p14:tracePt t="15216" x="4591050" y="5672138"/>
          <p14:tracePt t="15256" x="4529138" y="5672138"/>
          <p14:tracePt t="15297" x="4486275" y="5672138"/>
          <p14:tracePt t="15306" x="4476750" y="5672138"/>
          <p14:tracePt t="15337" x="4448175" y="5676900"/>
          <p14:tracePt t="15386" x="4405313" y="5710238"/>
          <p14:tracePt t="15417" x="4376738" y="5724525"/>
          <p14:tracePt t="15450" x="4319588" y="5753100"/>
          <p14:tracePt t="15481" x="4286250" y="5781675"/>
          <p14:tracePt t="15498" x="4276725" y="5791200"/>
          <p14:tracePt t="15536" x="4229100" y="5819775"/>
          <p14:tracePt t="15573" x="4186238" y="5857875"/>
          <p14:tracePt t="15599" x="4176713" y="5867400"/>
          <p14:tracePt t="15637" x="4157663" y="5881688"/>
          <p14:tracePt t="15667" x="4143375" y="5895975"/>
          <p14:tracePt t="15699" x="4110038" y="5915025"/>
          <p14:tracePt t="15727" x="4095750" y="5929313"/>
          <p14:tracePt t="15757" x="4090988" y="5934075"/>
          <p14:tracePt t="15786" x="4081463" y="5953125"/>
          <p14:tracePt t="15873" x="4081463" y="5962650"/>
          <p14:tracePt t="15885" x="4081463" y="5972175"/>
          <p14:tracePt t="15961" x="4086225" y="5972175"/>
          <p14:tracePt t="16030" x="4143375" y="5986463"/>
          <p14:tracePt t="16036" x="4162425" y="5991225"/>
          <p14:tracePt t="16041" x="4186238" y="5995988"/>
          <p14:tracePt t="16084" x="4271963" y="6015038"/>
          <p14:tracePt t="16134" x="4300538" y="6015038"/>
          <p14:tracePt t="16164" x="4371975" y="6024563"/>
          <p14:tracePt t="16195" x="4467225" y="6029325"/>
          <p14:tracePt t="16227" x="4562475" y="6029325"/>
          <p14:tracePt t="16259" x="4586288" y="6029325"/>
          <p14:tracePt t="16287" x="4600575" y="6029325"/>
          <p14:tracePt t="16320" x="4624388" y="6029325"/>
          <p14:tracePt t="16382" x="4805363" y="6029325"/>
          <p14:tracePt t="16412" x="4833938" y="6024563"/>
          <p14:tracePt t="16415" x="4843463" y="6024563"/>
          <p14:tracePt t="16445" x="4895850" y="6019800"/>
          <p14:tracePt t="16476" x="4972050" y="6010275"/>
          <p14:tracePt t="16508" x="5038725" y="6010275"/>
          <p14:tracePt t="16511" x="5043488" y="6010275"/>
          <p14:tracePt t="16521" x="5053013" y="6005513"/>
          <p14:tracePt t="16551" x="5119688" y="6000750"/>
          <p14:tracePt t="16589" x="5238750" y="5986463"/>
          <p14:tracePt t="16617" x="5286375" y="5981700"/>
          <p14:tracePt t="16654" x="5334000" y="5972175"/>
          <p14:tracePt t="16655" x="5357813" y="5972175"/>
          <p14:tracePt t="16663" x="5372100" y="5972175"/>
          <p14:tracePt t="16693" x="5486400" y="5972175"/>
          <p14:tracePt t="16726" x="5624513" y="5972175"/>
          <p14:tracePt t="16755" x="5676900" y="5972175"/>
          <p14:tracePt t="16759" x="5681663" y="5972175"/>
          <p14:tracePt t="16790" x="5710238" y="5972175"/>
          <p14:tracePt t="16817" x="5829300" y="5972175"/>
          <p14:tracePt t="16849" x="5891213" y="5972175"/>
          <p14:tracePt t="16941" x="5915025" y="5972175"/>
          <p14:tracePt t="16967" x="5934075" y="5972175"/>
          <p14:tracePt t="16978" x="5938838" y="5972175"/>
          <p14:tracePt t="17010" x="5957888" y="5972175"/>
          <p14:tracePt t="17057" x="5986463" y="5972175"/>
          <p14:tracePt t="17085" x="5995988" y="5972175"/>
          <p14:tracePt t="17474" x="5981700" y="5972175"/>
          <p14:tracePt t="17504" x="5976938" y="5972175"/>
          <p14:tracePt t="17569" x="5943600" y="5981700"/>
          <p14:tracePt t="17597" x="5938838" y="5981700"/>
          <p14:tracePt t="17637" x="5919788" y="5986463"/>
          <p14:tracePt t="17662" x="5905500" y="5986463"/>
          <p14:tracePt t="17693" x="5891213" y="6000750"/>
          <p14:tracePt t="17721" x="5857875" y="6015038"/>
          <p14:tracePt t="17746" x="5853113" y="6019800"/>
          <p14:tracePt t="17757" x="5843588" y="6019800"/>
          <p14:tracePt t="17788" x="5834063" y="6019800"/>
          <p14:tracePt t="17964" x="5843588" y="6019800"/>
          <p14:tracePt t="18053" x="5853113" y="6019800"/>
          <p14:tracePt t="18150" x="5867400" y="6019800"/>
          <p14:tracePt t="18176" x="5876925" y="6019800"/>
          <p14:tracePt t="18212" x="5891213" y="6019800"/>
          <p14:tracePt t="18245" x="5953125" y="6015038"/>
          <p14:tracePt t="18280" x="6043613" y="6015038"/>
          <p14:tracePt t="18281" x="6062663" y="6015038"/>
          <p14:tracePt t="18294" x="6076950" y="6015038"/>
          <p14:tracePt t="18317" x="6124575" y="6015038"/>
          <p14:tracePt t="18321" x="6138863" y="6015038"/>
          <p14:tracePt t="18355" x="6186488" y="6015038"/>
          <p14:tracePt t="18364" x="6205538" y="6015038"/>
          <p14:tracePt t="18368" x="6219825" y="6000750"/>
          <p14:tracePt t="18397" x="6257925" y="5981700"/>
          <p14:tracePt t="18403" x="6267450" y="5972175"/>
          <p14:tracePt t="18434" x="6281738" y="5953125"/>
          <p14:tracePt t="18472" x="6281738" y="5929313"/>
          <p14:tracePt t="18478" x="6281738" y="5924550"/>
          <p14:tracePt t="18515" x="6276975" y="5905500"/>
          <p14:tracePt t="18527" x="6272213" y="5895975"/>
          <p14:tracePt t="18553" x="6234113" y="5867400"/>
          <p14:tracePt t="18600" x="5976938" y="5743575"/>
          <p14:tracePt t="18628" x="5829300" y="5686425"/>
          <p14:tracePt t="18668" x="5724525" y="5629275"/>
          <p14:tracePt t="18699" x="5691188" y="5610225"/>
          <p14:tracePt t="18709" x="5672138" y="5610225"/>
          <p14:tracePt t="18714" x="5657850" y="5610225"/>
          <p14:tracePt t="18745" x="5543550" y="5605463"/>
          <p14:tracePt t="18748" x="5510213" y="5605463"/>
          <p14:tracePt t="18757" x="5491163" y="5605463"/>
          <p14:tracePt t="18787" x="5329238" y="5605463"/>
          <p14:tracePt t="18840" x="5181600" y="5605463"/>
          <p14:tracePt t="18851" x="5157788" y="5605463"/>
          <p14:tracePt t="18883" x="5095875" y="5610225"/>
          <p14:tracePt t="18914" x="5024438" y="5619750"/>
          <p14:tracePt t="18944" x="4943475" y="5629275"/>
          <p14:tracePt t="18977" x="4891088" y="5634038"/>
          <p14:tracePt t="19007" x="4843463" y="5634038"/>
          <p14:tracePt t="19040" x="4648200" y="5634038"/>
          <p14:tracePt t="19074" x="4500563" y="5634038"/>
          <p14:tracePt t="19078" x="4471988" y="5634038"/>
          <p14:tracePt t="19091" x="4424363" y="5634038"/>
          <p14:tracePt t="19106" x="4376738" y="5634038"/>
          <p14:tracePt t="19137" x="4291013" y="5638800"/>
          <p14:tracePt t="19166" x="4219575" y="5638800"/>
          <p14:tracePt t="19192" x="4176713" y="5638800"/>
          <p14:tracePt t="19223" x="4162425" y="5638800"/>
          <p14:tracePt t="19249" x="4119563" y="5648325"/>
          <p14:tracePt t="19262" x="4105275" y="5648325"/>
          <p14:tracePt t="19289" x="4048125" y="5667375"/>
          <p14:tracePt t="19320" x="4005263" y="5686425"/>
          <p14:tracePt t="19352" x="3986213" y="5691188"/>
          <p14:tracePt t="19383" x="3981450" y="5695950"/>
          <p14:tracePt t="19493" x="3981450" y="5710238"/>
          <p14:tracePt t="19496" x="3986213" y="5719763"/>
          <p14:tracePt t="19509" x="3990975" y="5724525"/>
          <p14:tracePt t="19540" x="4019550" y="5767388"/>
          <p14:tracePt t="19571" x="4081463" y="5829300"/>
          <p14:tracePt t="19603" x="4152900" y="5886450"/>
          <p14:tracePt t="19660" x="4310063" y="5948363"/>
          <p14:tracePt t="19664" x="4319588" y="5948363"/>
          <p14:tracePt t="19714" x="4324350" y="5948363"/>
          <p14:tracePt t="19742" x="4329113" y="5948363"/>
          <p14:tracePt t="19776" x="4367213" y="5948363"/>
          <p14:tracePt t="19790" x="4376738" y="5948363"/>
          <p14:tracePt t="19818" x="4381500" y="5948363"/>
          <p14:tracePt t="19849" x="4443413" y="5948363"/>
          <p14:tracePt t="19862" x="4471988" y="5948363"/>
          <p14:tracePt t="19900" x="4629150" y="5948363"/>
          <p14:tracePt t="19905" x="4657725" y="5948363"/>
          <p14:tracePt t="19911" x="4686300" y="5953125"/>
          <p14:tracePt t="19918" x="4700588" y="5953125"/>
          <p14:tracePt t="19948" x="4757738" y="5953125"/>
          <p14:tracePt t="19979" x="4824413" y="5953125"/>
          <p14:tracePt t="20011" x="4933950" y="5953125"/>
          <p14:tracePt t="20057" x="5029200" y="5962650"/>
          <p14:tracePt t="20064" x="5033963" y="5962650"/>
          <p14:tracePt t="20099" x="5086350" y="5962650"/>
          <p14:tracePt t="20136" x="5167313" y="5962650"/>
          <p14:tracePt t="20166" x="5219700" y="5962650"/>
          <p14:tracePt t="20210" x="5314950" y="5962650"/>
          <p14:tracePt t="20247" x="5443538" y="5962650"/>
          <p14:tracePt t="20255" x="5510213" y="5962650"/>
          <p14:tracePt t="20262" x="5572125" y="5957888"/>
          <p14:tracePt t="20293" x="5719763" y="5934075"/>
          <p14:tracePt t="20325" x="5867400" y="5910263"/>
          <p14:tracePt t="20354" x="6029325" y="5891213"/>
          <p14:tracePt t="20383" x="6143625" y="5876925"/>
          <p14:tracePt t="20415" x="6253163" y="5838825"/>
          <p14:tracePt t="20449" x="6305550" y="5810250"/>
          <p14:tracePt t="20477" x="6310313" y="5800725"/>
          <p14:tracePt t="20540" x="6310313" y="5795963"/>
          <p14:tracePt t="20598" x="6286500" y="5786438"/>
          <p14:tracePt t="20644" x="5986463" y="5686425"/>
          <p14:tracePt t="20683" x="5810250" y="5648325"/>
          <p14:tracePt t="20714" x="5724525" y="5629275"/>
          <p14:tracePt t="20722" x="5705475" y="5629275"/>
          <p14:tracePt t="20729" x="5681663" y="5624513"/>
          <p14:tracePt t="20759" x="5562600" y="5619750"/>
          <p14:tracePt t="20788" x="5414963" y="5614988"/>
          <p14:tracePt t="20819" x="5334000" y="5605463"/>
          <p14:tracePt t="20851" x="5248275" y="5600700"/>
          <p14:tracePt t="20855" x="5229225" y="5595938"/>
          <p14:tracePt t="20883" x="5148263" y="5591175"/>
          <p14:tracePt t="20910" x="5091113" y="5591175"/>
          <p14:tracePt t="20918" x="5072063" y="5591175"/>
          <p14:tracePt t="20949" x="5010150" y="5591175"/>
          <p14:tracePt t="20976" x="4938713" y="5591175"/>
          <p14:tracePt t="21008" x="4824413" y="5605463"/>
          <p14:tracePt t="21013" x="4800600" y="5610225"/>
          <p14:tracePt t="21042" x="4738688" y="5634038"/>
          <p14:tracePt t="21098" x="4672013" y="5672138"/>
          <p14:tracePt t="21104" x="4652963" y="5676900"/>
          <p14:tracePt t="21136" x="4619625" y="5686425"/>
          <p14:tracePt t="21170" x="4581525" y="5719763"/>
          <p14:tracePt t="21200" x="4562475" y="5734050"/>
          <p14:tracePt t="21233" x="4557713" y="5743575"/>
          <p14:tracePt t="21808" x="5543550" y="6143625"/>
          <p14:tracePt t="21822" x="5572125" y="6138863"/>
          <p14:tracePt t="21850" x="5605463" y="6115050"/>
          <p14:tracePt t="21852" x="5614988" y="6110288"/>
          <p14:tracePt t="21897" x="5676900" y="6072188"/>
          <p14:tracePt t="21931" x="5724525" y="6043613"/>
          <p14:tracePt t="21963" x="5762625" y="6010275"/>
          <p14:tracePt t="21995" x="5810250" y="5962650"/>
          <p14:tracePt t="22006" x="5815013" y="5953125"/>
          <p14:tracePt t="22043" x="5843588" y="5919788"/>
          <p14:tracePt t="22075" x="5853113" y="5905500"/>
          <p14:tracePt t="22085" x="5853113" y="5900738"/>
          <p14:tracePt t="22115" x="5857875" y="5900738"/>
          <p14:tracePt t="22178" x="5857875" y="5895975"/>
          <p14:tracePt t="22212" x="5857875" y="5886450"/>
          <p14:tracePt t="22247" x="5848350" y="5857875"/>
          <p14:tracePt t="22286" x="5824538" y="5819775"/>
          <p14:tracePt t="22321" x="5805488" y="5795963"/>
          <p14:tracePt t="22354" x="5781675" y="5762625"/>
          <p14:tracePt t="22403" x="5753100" y="5734050"/>
          <p14:tracePt t="22446" x="5729288" y="5719763"/>
          <p14:tracePt t="22478" x="5681663" y="5695950"/>
          <p14:tracePt t="22511" x="5619750" y="5676900"/>
          <p14:tracePt t="22543" x="5572125" y="5662613"/>
          <p14:tracePt t="22574" x="5553075" y="5662613"/>
          <p14:tracePt t="22619" x="5524500" y="5662613"/>
          <p14:tracePt t="22658" x="5505450" y="5657850"/>
          <p14:tracePt t="22730" x="5495925" y="5657850"/>
          <p14:tracePt t="22848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7EBEF69E-0BD2-401E-9935-92D19D3C2086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DD68525-897F-4006-B6B8-126A7E2CE9FF}" type="slidenum">
              <a:rPr lang="en-US" altLang="zh-CN"/>
              <a:pPr>
                <a:defRPr/>
              </a:pPr>
              <a:t>12</a:t>
            </a:fld>
            <a:endParaRPr lang="en-US" altLang="zh-CN"/>
          </a:p>
        </p:txBody>
      </p:sp>
      <p:sp>
        <p:nvSpPr>
          <p:cNvPr id="122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实现二分查找（续）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1219200"/>
            <a:ext cx="7772400" cy="184308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900" y="3382963"/>
            <a:ext cx="7696200" cy="24320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95350" y="1146389"/>
            <a:ext cx="7353300" cy="230832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dirty="0"/>
              <a:t>A[lower−1]&lt;x</a:t>
            </a:r>
            <a:r>
              <a:rPr lang="zh-CN" altLang="en-US" sz="2400" dirty="0"/>
              <a:t>和</a:t>
            </a:r>
            <a:r>
              <a:rPr lang="en-US" altLang="zh-CN" sz="2400" dirty="0"/>
              <a:t>A[upper]&gt;</a:t>
            </a:r>
            <a:r>
              <a:rPr lang="en-US" altLang="zh-CN" sz="2400" dirty="0" smtClean="0"/>
              <a:t>x</a:t>
            </a:r>
            <a:r>
              <a:rPr lang="zh-CN" altLang="en-US" sz="2400" dirty="0" smtClean="0"/>
              <a:t>！。</a:t>
            </a:r>
            <a:r>
              <a:rPr lang="zh-CN" altLang="en-US" sz="2400" dirty="0"/>
              <a:t>这意味着</a:t>
            </a:r>
            <a:r>
              <a:rPr lang="en-US" altLang="zh-CN" sz="2400" dirty="0"/>
              <a:t>x</a:t>
            </a:r>
            <a:r>
              <a:rPr lang="zh-CN" altLang="en-US" sz="2400" dirty="0"/>
              <a:t>不可能在</a:t>
            </a:r>
            <a:r>
              <a:rPr lang="en-US" altLang="zh-CN" sz="2400" dirty="0" smtClean="0"/>
              <a:t>A[0, lower</a:t>
            </a:r>
            <a:r>
              <a:rPr lang="en-US" altLang="zh-CN" sz="2400" dirty="0"/>
              <a:t>)</a:t>
            </a:r>
            <a:r>
              <a:rPr lang="zh-CN" altLang="en-US" sz="2400" dirty="0"/>
              <a:t>和</a:t>
            </a:r>
            <a:r>
              <a:rPr lang="en-US" altLang="zh-CN" sz="2400" dirty="0" smtClean="0"/>
              <a:t>A[upper, n</a:t>
            </a:r>
            <a:r>
              <a:rPr lang="en-US" altLang="zh-CN" sz="2400" dirty="0"/>
              <a:t>)</a:t>
            </a:r>
            <a:r>
              <a:rPr lang="zh-CN" altLang="en-US" sz="2400" dirty="0"/>
              <a:t>的段内，因为数组是有序的（所以</a:t>
            </a:r>
            <a:r>
              <a:rPr lang="en-US" altLang="zh-CN" sz="2400" dirty="0"/>
              <a:t>A[lower-1]</a:t>
            </a:r>
            <a:r>
              <a:rPr lang="zh-CN" altLang="en-US" sz="2400" dirty="0"/>
              <a:t>左侧的所有数组元素都比</a:t>
            </a:r>
            <a:r>
              <a:rPr lang="en-US" altLang="zh-CN" sz="2400" dirty="0"/>
              <a:t>x</a:t>
            </a:r>
            <a:r>
              <a:rPr lang="zh-CN" altLang="en-US" sz="2400" dirty="0"/>
              <a:t>小，</a:t>
            </a:r>
            <a:r>
              <a:rPr lang="en-US" altLang="zh-CN" sz="2400" dirty="0"/>
              <a:t>A[upper]</a:t>
            </a:r>
            <a:r>
              <a:rPr lang="zh-CN" altLang="en-US" sz="2400" dirty="0"/>
              <a:t>右侧的所有元素都比</a:t>
            </a:r>
            <a:r>
              <a:rPr lang="en-US" altLang="zh-CN" sz="2400" dirty="0"/>
              <a:t>x</a:t>
            </a:r>
            <a:r>
              <a:rPr lang="zh-CN" altLang="en-US" sz="2400" dirty="0"/>
              <a:t>大）</a:t>
            </a:r>
          </a:p>
        </p:txBody>
      </p:sp>
      <p:pic>
        <p:nvPicPr>
          <p:cNvPr id="14" name="音频 1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41158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091"/>
    </mc:Choice>
    <mc:Fallback>
      <p:transition spd="slow" advTm="101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9" grpId="0" animBg="1"/>
    </p:bldLst>
  </p:timing>
  <p:extLst>
    <p:ext uri="{3A86A75C-4F4B-4683-9AE1-C65F6400EC91}">
      <p14:laserTraceLst xmlns:p14="http://schemas.microsoft.com/office/powerpoint/2010/main">
        <p14:tracePtLst>
          <p14:tracePt t="10411" x="4252913" y="3476625"/>
          <p14:tracePt t="10681" x="4252913" y="3471863"/>
          <p14:tracePt t="10735" x="4252913" y="3405188"/>
          <p14:tracePt t="10742" x="4252913" y="3390900"/>
          <p14:tracePt t="10754" x="4252913" y="3367088"/>
          <p14:tracePt t="10765" x="4252913" y="3338513"/>
          <p14:tracePt t="10771" x="4252913" y="3319463"/>
          <p14:tracePt t="10775" x="4252913" y="3300413"/>
          <p14:tracePt t="10795" x="4252913" y="3248025"/>
          <p14:tracePt t="10841" x="4238625" y="3109913"/>
          <p14:tracePt t="10846" x="4233863" y="3086100"/>
          <p14:tracePt t="10859" x="4229100" y="3043238"/>
          <p14:tracePt t="10869" x="4219575" y="3000375"/>
          <p14:tracePt t="10881" x="4210050" y="2947988"/>
          <p14:tracePt t="10914" x="4186238" y="2824163"/>
          <p14:tracePt t="10926" x="4157663" y="2762250"/>
          <p14:tracePt t="10957" x="4124325" y="2700338"/>
          <p14:tracePt t="10994" x="4090988" y="2638425"/>
          <p14:tracePt t="11022" x="4071938" y="2595563"/>
          <p14:tracePt t="11059" x="4024313" y="2533650"/>
          <p14:tracePt t="11068" x="3995738" y="2505075"/>
          <p14:tracePt t="11102" x="3910013" y="2433638"/>
          <p14:tracePt t="11160" x="3852863" y="2386013"/>
          <p14:tracePt t="11191" x="3843338" y="2381250"/>
          <p14:tracePt t="11279" x="3800475" y="2371725"/>
          <p14:tracePt t="11291" x="3781425" y="2366963"/>
          <p14:tracePt t="11321" x="3705225" y="2347913"/>
          <p14:tracePt t="11352" x="3667125" y="2343150"/>
          <p14:tracePt t="11361" x="3657600" y="2343150"/>
          <p14:tracePt t="11394" x="3652838" y="2343150"/>
          <p14:tracePt t="11459" x="3643313" y="2343150"/>
          <p14:tracePt t="11461" x="3638550" y="2343150"/>
          <p14:tracePt t="11489" x="3605213" y="2343150"/>
          <p14:tracePt t="11526" x="3533775" y="2343150"/>
          <p14:tracePt t="11568" x="3476625" y="2343150"/>
          <p14:tracePt t="11572" x="3448050" y="2343150"/>
          <p14:tracePt t="11589" x="3409950" y="2338388"/>
          <p14:tracePt t="11635" x="3328988" y="2328863"/>
          <p14:tracePt t="11649" x="3300413" y="2328863"/>
          <p14:tracePt t="11692" x="3295650" y="2324100"/>
          <p14:tracePt t="11724" x="3286125" y="2324100"/>
          <p14:tracePt t="11771" x="3281363" y="2324100"/>
          <p14:tracePt t="11821" x="3271838" y="2319338"/>
          <p14:tracePt t="11849" x="3267075" y="2319338"/>
          <p14:tracePt t="11884" x="3257550" y="2314575"/>
          <p14:tracePt t="11909" x="3228975" y="2305050"/>
          <p14:tracePt t="11946" x="3214688" y="2295525"/>
          <p14:tracePt t="12008" x="3209925" y="2295525"/>
          <p14:tracePt t="12395" x="3214688" y="2295525"/>
          <p14:tracePt t="12430" x="3295650" y="2286000"/>
          <p14:tracePt t="12443" x="3314700" y="2281238"/>
          <p14:tracePt t="12486" x="3357563" y="2276475"/>
          <p14:tracePt t="12492" x="3376613" y="2276475"/>
          <p14:tracePt t="12494" x="3390900" y="2276475"/>
          <p14:tracePt t="12507" x="3419475" y="2276475"/>
          <p14:tracePt t="12542" x="3486150" y="2276475"/>
          <p14:tracePt t="12554" x="3524250" y="2276475"/>
          <p14:tracePt t="12583" x="3562350" y="2276475"/>
          <p14:tracePt t="12586" x="3581400" y="2276475"/>
          <p14:tracePt t="12618" x="3652838" y="2276475"/>
          <p14:tracePt t="12662" x="3790950" y="2276475"/>
          <p14:tracePt t="12666" x="3829050" y="2276475"/>
          <p14:tracePt t="12682" x="3895725" y="2276475"/>
          <p14:tracePt t="12693" x="3933825" y="2276475"/>
          <p14:tracePt t="12742" x="4171950" y="2276475"/>
          <p14:tracePt t="12756" x="4219575" y="2276475"/>
          <p14:tracePt t="12764" x="4233863" y="2276475"/>
          <p14:tracePt t="12775" x="4257675" y="2276475"/>
          <p14:tracePt t="12791" x="4305300" y="2276475"/>
          <p14:tracePt t="12795" x="4333875" y="2276475"/>
          <p14:tracePt t="12834" x="4457700" y="2276475"/>
          <p14:tracePt t="12868" x="4524375" y="2276475"/>
          <p14:tracePt t="12883" x="4548188" y="2276475"/>
          <p14:tracePt t="12922" x="4581525" y="2276475"/>
          <p14:tracePt t="12933" x="4595813" y="2276475"/>
          <p14:tracePt t="12959" x="4662488" y="2276475"/>
          <p14:tracePt t="12994" x="4724400" y="2276475"/>
          <p14:tracePt t="13025" x="4805363" y="2276475"/>
          <p14:tracePt t="13045" x="4857750" y="2276475"/>
          <p14:tracePt t="13051" x="4886325" y="2276475"/>
          <p14:tracePt t="13057" x="4905375" y="2276475"/>
          <p14:tracePt t="13099" x="4919663" y="2276475"/>
          <p14:tracePt t="13133" x="4953000" y="2276475"/>
          <p14:tracePt t="13144" x="4972050" y="2276475"/>
          <p14:tracePt t="13147" x="4986338" y="2276475"/>
          <p14:tracePt t="13177" x="5033963" y="2276475"/>
          <p14:tracePt t="13192" x="5048250" y="2276475"/>
          <p14:tracePt t="13223" x="5067300" y="2276475"/>
          <p14:tracePt t="13255" x="5095875" y="2276475"/>
          <p14:tracePt t="13292" x="5129213" y="2276475"/>
          <p14:tracePt t="13333" x="5143500" y="2276475"/>
          <p14:tracePt t="13360" x="5148263" y="2276475"/>
          <p14:tracePt t="13398" x="5153025" y="2276475"/>
          <p14:tracePt t="13458" x="5186363" y="2276475"/>
          <p14:tracePt t="13490" x="5200650" y="2276475"/>
          <p14:tracePt t="13495" x="5205413" y="2276475"/>
          <p14:tracePt t="13540" x="5214938" y="2276475"/>
          <p14:tracePt t="13573" x="5262563" y="2276475"/>
          <p14:tracePt t="13594" x="5276850" y="2276475"/>
          <p14:tracePt t="13946" x="5272088" y="2276475"/>
          <p14:tracePt t="13978" x="5267325" y="2276475"/>
          <p14:tracePt t="14011" x="5262563" y="2276475"/>
          <p14:tracePt t="14132" x="5257800" y="2276475"/>
          <p14:tracePt t="14947" x="3286125" y="2228850"/>
          <p14:tracePt t="14954" x="3276600" y="2224088"/>
          <p14:tracePt t="14963" x="3257550" y="2224088"/>
          <p14:tracePt t="14977" x="3233738" y="2219325"/>
          <p14:tracePt t="15004" x="3171825" y="2205038"/>
          <p14:tracePt t="15041" x="3076575" y="2185988"/>
          <p14:tracePt t="15070" x="3043238" y="2181225"/>
          <p14:tracePt t="15102" x="3014663" y="2181225"/>
          <p14:tracePt t="15117" x="2986088" y="2181225"/>
          <p14:tracePt t="15151" x="2876550" y="2181225"/>
          <p14:tracePt t="15165" x="2847975" y="2181225"/>
          <p14:tracePt t="15172" x="2838450" y="2181225"/>
          <p14:tracePt t="15181" x="2828925" y="2181225"/>
          <p14:tracePt t="15211" x="2776538" y="2181225"/>
          <p14:tracePt t="15224" x="2752725" y="2185988"/>
          <p14:tracePt t="15258" x="2733675" y="2185988"/>
          <p14:tracePt t="15411" x="2743200" y="2166938"/>
          <p14:tracePt t="15455" x="2757488" y="2138363"/>
          <p14:tracePt t="15460" x="2757488" y="2133600"/>
          <p14:tracePt t="15520" x="2767013" y="2114550"/>
          <p14:tracePt t="15550" x="2781300" y="2100263"/>
          <p14:tracePt t="15586" x="2786063" y="2090738"/>
          <p14:tracePt t="15620" x="2800350" y="2076450"/>
          <p14:tracePt t="15631" x="2805113" y="2066925"/>
          <p14:tracePt t="15636" x="2805113" y="2062163"/>
          <p14:tracePt t="15643" x="2809875" y="2062163"/>
          <p14:tracePt t="15650" x="2809875" y="2057400"/>
          <p14:tracePt t="15659" x="2814638" y="2057400"/>
          <p14:tracePt t="15691" x="2833688" y="2033588"/>
          <p14:tracePt t="15744" x="2876550" y="1985963"/>
          <p14:tracePt t="15772" x="2890838" y="1971675"/>
          <p14:tracePt t="15830" x="2914650" y="1947863"/>
          <p14:tracePt t="15837" x="2947988" y="1914525"/>
          <p14:tracePt t="15864" x="2971800" y="1890713"/>
          <p14:tracePt t="15876" x="2990850" y="1862138"/>
          <p14:tracePt t="15912" x="3009900" y="1843088"/>
          <p14:tracePt t="15975" x="3052763" y="1795463"/>
          <p14:tracePt t="16007" x="3076575" y="1776413"/>
          <p14:tracePt t="16053" x="3138488" y="1714500"/>
          <p14:tracePt t="16095" x="3181350" y="1643063"/>
          <p14:tracePt t="16101" x="3186113" y="1633538"/>
          <p14:tracePt t="16147" x="3195638" y="1619250"/>
          <p14:tracePt t="16291" x="3214688" y="1604963"/>
          <p14:tracePt t="16330" x="3257550" y="1576388"/>
          <p14:tracePt t="16382" x="3309938" y="1538288"/>
          <p14:tracePt t="16386" x="3319463" y="1528763"/>
          <p14:tracePt t="16400" x="3338513" y="1519238"/>
          <p14:tracePt t="16428" x="3357563" y="1504950"/>
          <p14:tracePt t="16441" x="3367088" y="1495425"/>
          <p14:tracePt t="16472" x="3386138" y="1485900"/>
          <p14:tracePt t="16507" x="3433763" y="1452563"/>
          <p14:tracePt t="16542" x="3471863" y="1433513"/>
          <p14:tracePt t="16553" x="3486150" y="1419225"/>
          <p14:tracePt t="16558" x="3495675" y="1414463"/>
          <p14:tracePt t="16568" x="3500438" y="1409700"/>
          <p14:tracePt t="16612" x="3529013" y="1395413"/>
          <p14:tracePt t="16618" x="3538538" y="1390650"/>
          <p14:tracePt t="16660" x="3562350" y="1371600"/>
          <p14:tracePt t="16688" x="3581400" y="1366838"/>
          <p14:tracePt t="16738" x="3600450" y="1357313"/>
          <p14:tracePt t="16741" x="3614738" y="1357313"/>
          <p14:tracePt t="16943" x="3609975" y="1357313"/>
          <p14:tracePt t="16972" x="3605213" y="1362075"/>
          <p14:tracePt t="17010" x="3600450" y="1366838"/>
          <p14:tracePt t="17040" x="3581400" y="1381125"/>
          <p14:tracePt t="17074" x="3567113" y="1395413"/>
          <p14:tracePt t="17101" x="3548063" y="1400175"/>
          <p14:tracePt t="17137" x="3524250" y="1414463"/>
          <p14:tracePt t="17148" x="3514725" y="1423988"/>
          <p14:tracePt t="17175" x="3505200" y="1428750"/>
          <p14:tracePt t="17213" x="3476625" y="1447800"/>
          <p14:tracePt t="17259" x="3462338" y="1452563"/>
          <p14:tracePt t="17307" x="3438525" y="1466850"/>
          <p14:tracePt t="17335" x="3424238" y="1476375"/>
          <p14:tracePt t="17351" x="3414713" y="1481138"/>
          <p14:tracePt t="17381" x="3390900" y="1490663"/>
          <p14:tracePt t="17412" x="3371850" y="1500188"/>
          <p14:tracePt t="17447" x="3357563" y="1500188"/>
          <p14:tracePt t="17477" x="3352800" y="1500188"/>
          <p14:tracePt t="17508" x="3338513" y="1500188"/>
          <p14:tracePt t="17541" x="3333750" y="1500188"/>
          <p14:tracePt t="17573" x="3324225" y="1500188"/>
          <p14:tracePt t="18829" x="3338513" y="1500188"/>
          <p14:tracePt t="18912" x="3348038" y="1500188"/>
          <p14:tracePt t="18989" x="3357563" y="1500188"/>
          <p14:tracePt t="19034" x="3376613" y="1500188"/>
          <p14:tracePt t="19121" x="3724275" y="1500188"/>
          <p14:tracePt t="19151" x="3862388" y="1500188"/>
          <p14:tracePt t="19165" x="3905250" y="1500188"/>
          <p14:tracePt t="19168" x="3914775" y="1500188"/>
          <p14:tracePt t="19176" x="3933825" y="1500188"/>
          <p14:tracePt t="19186" x="3952875" y="1500188"/>
          <p14:tracePt t="19196" x="3967163" y="1500188"/>
          <p14:tracePt t="19255" x="4414838" y="1543050"/>
          <p14:tracePt t="19292" x="4710113" y="1571625"/>
          <p14:tracePt t="19311" x="4795838" y="1585913"/>
          <p14:tracePt t="19350" x="4914900" y="1590675"/>
          <p14:tracePt t="19398" x="5029200" y="1595438"/>
          <p14:tracePt t="19402" x="5048250" y="1600200"/>
          <p14:tracePt t="19442" x="5181600" y="1614488"/>
          <p14:tracePt t="19460" x="5248275" y="1619250"/>
          <p14:tracePt t="19461" x="5291138" y="1624013"/>
          <p14:tracePt t="19491" x="5400675" y="1638300"/>
          <p14:tracePt t="19534" x="5429250" y="1638300"/>
          <p14:tracePt t="19539" x="5434013" y="1638300"/>
          <p14:tracePt t="19568" x="5434013" y="1643063"/>
          <p14:tracePt t="20176" x="5386388" y="1624013"/>
          <p14:tracePt t="20209" x="5319713" y="1590675"/>
          <p14:tracePt t="20222" x="5281613" y="1566863"/>
          <p14:tracePt t="20256" x="5200650" y="1538288"/>
          <p14:tracePt t="20304" x="4957763" y="1476375"/>
          <p14:tracePt t="20350" x="4748213" y="1452563"/>
          <p14:tracePt t="20365" x="4667250" y="1443038"/>
          <p14:tracePt t="20369" x="4629150" y="1443038"/>
          <p14:tracePt t="20413" x="4476750" y="1438275"/>
          <p14:tracePt t="20462" x="4310063" y="1433513"/>
          <p14:tracePt t="20476" x="4252913" y="1433513"/>
          <p14:tracePt t="20506" x="4143375" y="1428750"/>
          <p14:tracePt t="20511" x="4129088" y="1428750"/>
          <p14:tracePt t="20520" x="4095750" y="1419225"/>
          <p14:tracePt t="20525" x="4081463" y="1419225"/>
          <p14:tracePt t="20533" x="4062413" y="1419225"/>
          <p14:tracePt t="20570" x="3967163" y="1419225"/>
          <p14:tracePt t="20586" x="3886200" y="1419225"/>
          <p14:tracePt t="20602" x="3824288" y="1419225"/>
          <p14:tracePt t="20630" x="3752850" y="1419225"/>
          <p14:tracePt t="20665" x="3667125" y="1423988"/>
          <p14:tracePt t="20673" x="3657600" y="1423988"/>
          <p14:tracePt t="20708" x="3571875" y="1447800"/>
          <p14:tracePt t="20724" x="3519488" y="1457325"/>
          <p14:tracePt t="20772" x="3429000" y="1476375"/>
          <p14:tracePt t="20775" x="3424238" y="1476375"/>
          <p14:tracePt t="20824" x="3414713" y="1485900"/>
          <p14:tracePt t="20833" x="3405188" y="1495425"/>
          <p14:tracePt t="20867" x="3338513" y="1543050"/>
          <p14:tracePt t="20875" x="3328988" y="1557338"/>
          <p14:tracePt t="20880" x="3319463" y="1562100"/>
          <p14:tracePt t="20892" x="3305175" y="1571625"/>
          <p14:tracePt t="20898" x="3295650" y="1581150"/>
          <p14:tracePt t="20900" x="3286125" y="1585913"/>
          <p14:tracePt t="20908" x="3276600" y="1595438"/>
          <p14:tracePt t="20946" x="3238500" y="1628775"/>
          <p14:tracePt t="20991" x="3209925" y="1662113"/>
          <p14:tracePt t="21025" x="3200400" y="1666875"/>
          <p14:tracePt t="21054" x="3195638" y="1681163"/>
          <p14:tracePt t="21067" x="3190875" y="1690688"/>
          <p14:tracePt t="21073" x="3186113" y="1700213"/>
          <p14:tracePt t="21090" x="3181350" y="1704975"/>
          <p14:tracePt t="21097" x="3176588" y="1709738"/>
          <p14:tracePt t="21104" x="3171825" y="1714500"/>
          <p14:tracePt t="21143" x="3162300" y="1738313"/>
          <p14:tracePt t="21148" x="3157538" y="1738313"/>
          <p14:tracePt t="21183" x="3157538" y="1752600"/>
          <p14:tracePt t="21222" x="3152775" y="1766888"/>
          <p14:tracePt t="21227" x="3152775" y="1776413"/>
          <p14:tracePt t="21250" x="3152775" y="1790700"/>
          <p14:tracePt t="21264" x="3152775" y="1804988"/>
          <p14:tracePt t="21273" x="3152775" y="1814513"/>
          <p14:tracePt t="21278" x="3152775" y="1824038"/>
          <p14:tracePt t="21283" x="3152775" y="1833563"/>
          <p14:tracePt t="21321" x="3152775" y="1881188"/>
          <p14:tracePt t="21353" x="3162300" y="1938338"/>
          <p14:tracePt t="21385" x="3171825" y="1976438"/>
          <p14:tracePt t="21401" x="3181350" y="2000250"/>
          <p14:tracePt t="21404" x="3186113" y="2024063"/>
          <p14:tracePt t="21418" x="3205163" y="2047875"/>
          <p14:tracePt t="21428" x="3214688" y="2066925"/>
          <p14:tracePt t="21474" x="3271838" y="2128838"/>
          <p14:tracePt t="21479" x="3295650" y="2147888"/>
          <p14:tracePt t="21490" x="3309938" y="2162175"/>
          <p14:tracePt t="21502" x="3362325" y="2190750"/>
          <p14:tracePt t="21538" x="3457575" y="2238375"/>
          <p14:tracePt t="21544" x="3500438" y="2257425"/>
          <p14:tracePt t="21552" x="3552825" y="2281238"/>
          <p14:tracePt t="21589" x="3781425" y="2347913"/>
          <p14:tracePt t="21599" x="3838575" y="2362200"/>
          <p14:tracePt t="21633" x="4052888" y="2390775"/>
          <p14:tracePt t="21639" x="4105275" y="2400300"/>
          <p14:tracePt t="21660" x="4152900" y="2400300"/>
          <p14:tracePt t="21719" x="4514850" y="2400300"/>
          <p14:tracePt t="21727" x="4572000" y="2400300"/>
          <p14:tracePt t="21774" x="4719638" y="2400300"/>
          <p14:tracePt t="21806" x="4776788" y="2400300"/>
          <p14:tracePt t="21821" x="4791075" y="2390775"/>
          <p14:tracePt t="21854" x="4852988" y="2381250"/>
          <p14:tracePt t="21900" x="4924425" y="2362200"/>
          <p14:tracePt t="21938" x="4995863" y="2333625"/>
          <p14:tracePt t="21953" x="5124450" y="2314575"/>
          <p14:tracePt t="21962" x="5148263" y="2309813"/>
          <p14:tracePt t="21974" x="5181600" y="2295525"/>
          <p14:tracePt t="21989" x="5195888" y="2290763"/>
          <p14:tracePt t="22020" x="5219700" y="2286000"/>
          <p14:tracePt t="22027" x="5224463" y="2281238"/>
          <p14:tracePt t="22040" x="5229225" y="2281238"/>
          <p14:tracePt t="22050" x="5238750" y="2276475"/>
          <p14:tracePt t="22059" x="5248275" y="2271713"/>
          <p14:tracePt t="22088" x="5262563" y="2266950"/>
          <p14:tracePt t="22121" x="5267325" y="2262188"/>
          <p14:tracePt t="22151" x="5291138" y="2252663"/>
          <p14:tracePt t="22165" x="5300663" y="2243138"/>
          <p14:tracePt t="22199" x="5324475" y="2228850"/>
          <p14:tracePt t="22206" x="5324475" y="2224088"/>
          <p14:tracePt t="22258" x="5338763" y="2214563"/>
          <p14:tracePt t="22276" x="5338763" y="2209800"/>
          <p14:tracePt t="22306" x="5343525" y="2205038"/>
          <p14:tracePt t="22339" x="5353050" y="2190750"/>
          <p14:tracePt t="22379" x="5362575" y="2166938"/>
          <p14:tracePt t="22383" x="5367338" y="2157413"/>
          <p14:tracePt t="22391" x="5372100" y="2157413"/>
          <p14:tracePt t="22402" x="5372100" y="2138363"/>
          <p14:tracePt t="22410" x="5376863" y="2128838"/>
          <p14:tracePt t="22445" x="5381625" y="2090738"/>
          <p14:tracePt t="22460" x="5381625" y="2085975"/>
          <p14:tracePt t="22462" x="5386388" y="2081213"/>
          <p14:tracePt t="22508" x="5386388" y="2024063"/>
          <p14:tracePt t="22542" x="5386388" y="1990725"/>
          <p14:tracePt t="22572" x="5386388" y="1966913"/>
          <p14:tracePt t="22581" x="5386388" y="1957388"/>
          <p14:tracePt t="22620" x="5386388" y="1933575"/>
          <p14:tracePt t="22649" x="5386388" y="1919288"/>
          <p14:tracePt t="22683" x="5386388" y="1895475"/>
          <p14:tracePt t="22690" x="5386388" y="1885950"/>
          <p14:tracePt t="22724" x="5381625" y="1866900"/>
          <p14:tracePt t="22728" x="5376863" y="1852613"/>
          <p14:tracePt t="22772" x="5367338" y="1833563"/>
          <p14:tracePt t="22819" x="5353050" y="1804988"/>
          <p14:tracePt t="22863" x="5338763" y="1781175"/>
          <p14:tracePt t="22926" x="5329238" y="1766888"/>
          <p14:tracePt t="22957" x="5305425" y="1738313"/>
          <p14:tracePt t="23004" x="5291138" y="1724025"/>
          <p14:tracePt t="23047" x="5253038" y="1676400"/>
          <p14:tracePt t="23083" x="5224463" y="1643063"/>
          <p14:tracePt t="23118" x="5205413" y="1624013"/>
          <p14:tracePt t="23163" x="5191125" y="1614488"/>
          <p14:tracePt t="23190" x="5172075" y="1604963"/>
          <p14:tracePt t="23227" x="5119688" y="1576388"/>
          <p14:tracePt t="23259" x="5062538" y="1562100"/>
          <p14:tracePt t="23303" x="4957763" y="1528763"/>
          <p14:tracePt t="23311" x="4938713" y="1524000"/>
          <p14:tracePt t="23348" x="4848225" y="1509713"/>
          <p14:tracePt t="23385" x="4705350" y="1490663"/>
          <p14:tracePt t="23399" x="4643438" y="1476375"/>
          <p14:tracePt t="23433" x="4572000" y="1471613"/>
          <p14:tracePt t="23445" x="4538663" y="1466850"/>
          <p14:tracePt t="23461" x="4505325" y="1462088"/>
          <p14:tracePt t="23476" x="4467225" y="1457325"/>
          <p14:tracePt t="23503" x="4400550" y="1457325"/>
          <p14:tracePt t="23539" x="4343400" y="1457325"/>
          <p14:tracePt t="23541" x="4333875" y="1457325"/>
          <p14:tracePt t="23551" x="4324350" y="1452563"/>
          <p14:tracePt t="23557" x="4314825" y="1452563"/>
          <p14:tracePt t="23584" x="4291013" y="1452563"/>
          <p14:tracePt t="23600" x="4276725" y="1452563"/>
          <p14:tracePt t="23633" x="4243388" y="1452563"/>
          <p14:tracePt t="23638" x="4233863" y="1452563"/>
          <p14:tracePt t="23649" x="4224338" y="1452563"/>
          <p14:tracePt t="23658" x="4210050" y="1452563"/>
          <p14:tracePt t="23664" x="4195763" y="1452563"/>
          <p14:tracePt t="23704" x="4100513" y="1452563"/>
          <p14:tracePt t="23708" x="4086225" y="1452563"/>
          <p14:tracePt t="23718" x="4067175" y="1452563"/>
          <p14:tracePt t="23724" x="4052888" y="1452563"/>
          <p14:tracePt t="23729" x="4048125" y="1452563"/>
          <p14:tracePt t="23760" x="3986213" y="1452563"/>
          <p14:tracePt t="23774" x="3919538" y="1452563"/>
          <p14:tracePt t="23822" x="3810000" y="1452563"/>
          <p14:tracePt t="23834" x="3790950" y="1452563"/>
          <p14:tracePt t="23864" x="3786188" y="1452563"/>
          <p14:tracePt t="23911" x="3771900" y="1452563"/>
          <p14:tracePt t="23948" x="3662363" y="1452563"/>
          <p14:tracePt t="23955" x="3648075" y="1452563"/>
          <p14:tracePt t="23962" x="3643313" y="1452563"/>
          <p14:tracePt t="23992" x="3609975" y="1452563"/>
          <p14:tracePt t="24022" x="3571875" y="1452563"/>
          <p14:tracePt t="24036" x="3557588" y="1452563"/>
          <p14:tracePt t="24071" x="3552825" y="1452563"/>
          <p14:tracePt t="24147" x="3524250" y="1452563"/>
          <p14:tracePt t="24151" x="3514725" y="1452563"/>
          <p14:tracePt t="24158" x="3505200" y="1452563"/>
          <p14:tracePt t="24165" x="3495675" y="1452563"/>
          <p14:tracePt t="24206" x="3467100" y="1452563"/>
          <p14:tracePt t="24210" x="3462338" y="1452563"/>
          <p14:tracePt t="24845" x="2924175" y="1762125"/>
          <p14:tracePt t="24878" x="2909888" y="1766888"/>
          <p14:tracePt t="24912" x="2900363" y="1771650"/>
          <p14:tracePt t="24956" x="2900363" y="1781175"/>
          <p14:tracePt t="24986" x="2895600" y="1785938"/>
          <p14:tracePt t="25021" x="2876550" y="1800225"/>
          <p14:tracePt t="25052" x="2843213" y="1833563"/>
          <p14:tracePt t="25084" x="2833688" y="1847850"/>
          <p14:tracePt t="25113" x="2824163" y="1866900"/>
          <p14:tracePt t="25147" x="2819400" y="1881188"/>
          <p14:tracePt t="25168" x="2819400" y="1885950"/>
          <p14:tracePt t="25204" x="2819400" y="1895475"/>
          <p14:tracePt t="25210" x="2819400" y="1905000"/>
          <p14:tracePt t="25237" x="2819400" y="1928813"/>
          <p14:tracePt t="25262" x="2862263" y="1990725"/>
          <p14:tracePt t="25289" x="2890838" y="2033588"/>
          <p14:tracePt t="25323" x="2933700" y="2095500"/>
          <p14:tracePt t="25367" x="3005138" y="2171700"/>
          <p14:tracePt t="25408" x="3109913" y="2257425"/>
          <p14:tracePt t="25432" x="3128963" y="2281238"/>
          <p14:tracePt t="25477" x="3209925" y="2338388"/>
          <p14:tracePt t="25505" x="3252788" y="2357438"/>
          <p14:tracePt t="25538" x="3371850" y="2409825"/>
          <p14:tracePt t="25568" x="3490913" y="2443163"/>
          <p14:tracePt t="25608" x="3824288" y="2562225"/>
          <p14:tracePt t="25617" x="3876675" y="2576513"/>
          <p14:tracePt t="25645" x="4038600" y="2609850"/>
          <p14:tracePt t="25698" x="4071938" y="2614613"/>
          <p14:tracePt t="25754" x="4195763" y="2614613"/>
          <p14:tracePt t="25768" x="4262438" y="2614613"/>
          <p14:tracePt t="25832" x="4467225" y="2614613"/>
          <p14:tracePt t="25836" x="4495800" y="2614613"/>
          <p14:tracePt t="25868" x="4610100" y="2614613"/>
          <p14:tracePt t="25881" x="4629150" y="2609850"/>
          <p14:tracePt t="25936" x="4686300" y="2595563"/>
          <p14:tracePt t="25942" x="4695825" y="2590800"/>
          <p14:tracePt t="25959" x="4719638" y="2586038"/>
          <p14:tracePt t="25987" x="4762500" y="2571750"/>
          <p14:tracePt t="26023" x="4824413" y="2547938"/>
          <p14:tracePt t="26052" x="4852988" y="2538413"/>
          <p14:tracePt t="26054" x="4862513" y="2533650"/>
          <p14:tracePt t="26085" x="4919663" y="2509838"/>
          <p14:tracePt t="26114" x="4976813" y="2481263"/>
          <p14:tracePt t="26148" x="5029200" y="2457450"/>
          <p14:tracePt t="26177" x="5043488" y="2447925"/>
          <p14:tracePt t="26215" x="5072063" y="2428875"/>
          <p14:tracePt t="26224" x="5081588" y="2424113"/>
          <p14:tracePt t="26254" x="5100638" y="2409825"/>
          <p14:tracePt t="26255" x="5110163" y="2400300"/>
          <p14:tracePt t="26289" x="5138738" y="2381250"/>
          <p14:tracePt t="26322" x="5186363" y="2338388"/>
          <p14:tracePt t="26369" x="5267325" y="2281238"/>
          <p14:tracePt t="26413" x="5295900" y="2247900"/>
          <p14:tracePt t="26448" x="5310188" y="2238375"/>
          <p14:tracePt t="26503" x="5381625" y="2190750"/>
          <p14:tracePt t="26558" x="5410200" y="2176463"/>
          <p14:tracePt t="26599" x="5462588" y="2147888"/>
          <p14:tracePt t="26601" x="5472113" y="2138363"/>
          <p14:tracePt t="26644" x="5491163" y="2124075"/>
          <p14:tracePt t="26694" x="5500688" y="2124075"/>
          <p14:tracePt t="26739" x="5510213" y="2109788"/>
          <p14:tracePt t="27238" x="5514975" y="2109788"/>
          <p14:tracePt t="27273" x="5519738" y="2105025"/>
          <p14:tracePt t="27416" x="5529263" y="2105025"/>
          <p14:tracePt t="27426" x="5534025" y="2105025"/>
          <p14:tracePt t="27548" x="5557838" y="2105025"/>
          <p14:tracePt t="27555" x="5557838" y="2100263"/>
          <p14:tracePt t="27583" x="5562600" y="2100263"/>
          <p14:tracePt t="27646" x="5581650" y="2095500"/>
          <p14:tracePt t="27652" x="5586413" y="2095500"/>
          <p14:tracePt t="27706" x="5595938" y="2090738"/>
          <p14:tracePt t="27761" x="5619750" y="2081213"/>
          <p14:tracePt t="27793" x="5657850" y="2071688"/>
          <p14:tracePt t="27799" x="5672138" y="2066925"/>
          <p14:tracePt t="27808" x="5691188" y="2062163"/>
          <p14:tracePt t="27825" x="5719763" y="2057400"/>
          <p14:tracePt t="27854" x="5757863" y="2047875"/>
          <p14:tracePt t="28753" x="5757863" y="2052638"/>
          <p14:tracePt t="28759" x="5753100" y="2062163"/>
          <p14:tracePt t="28802" x="5748338" y="2081213"/>
          <p14:tracePt t="28836" x="5743575" y="2100263"/>
          <p14:tracePt t="28883" x="5738813" y="2124075"/>
          <p14:tracePt t="28924" x="5738813" y="2128838"/>
          <p14:tracePt t="28974" x="5734050" y="2133600"/>
          <p14:tracePt t="29007" x="5734050" y="2143125"/>
          <p14:tracePt t="29010" x="5729288" y="2143125"/>
          <p14:tracePt t="29027" x="5729288" y="2147888"/>
          <p14:tracePt t="29222" x="5729288" y="2157413"/>
          <p14:tracePt t="29255" x="5729288" y="2181225"/>
          <p14:tracePt t="29290" x="5729288" y="2205038"/>
          <p14:tracePt t="29380" x="5729288" y="2219325"/>
          <p14:tracePt t="29464" x="5729288" y="2224088"/>
          <p14:tracePt t="29558" x="5729288" y="2238375"/>
          <p14:tracePt t="29598" x="5729288" y="2252663"/>
          <p14:tracePt t="29662" x="5729288" y="2262188"/>
          <p14:tracePt t="29703" x="5724525" y="2271713"/>
          <p14:tracePt t="30754" x="5734050" y="2266950"/>
          <p14:tracePt t="30791" x="5757863" y="2252663"/>
          <p14:tracePt t="30796" x="5762625" y="2247900"/>
          <p14:tracePt t="30805" x="5772150" y="2247900"/>
          <p14:tracePt t="30810" x="5781675" y="2243138"/>
          <p14:tracePt t="30819" x="5791200" y="2238375"/>
          <p14:tracePt t="30834" x="5805488" y="2228850"/>
          <p14:tracePt t="30838" x="5810250" y="2224088"/>
          <p14:tracePt t="30851" x="5815013" y="2219325"/>
          <p14:tracePt t="30884" x="5848350" y="2205038"/>
          <p14:tracePt t="30897" x="5853113" y="2200275"/>
          <p14:tracePt t="30905" x="5857875" y="2200275"/>
          <p14:tracePt t="30915" x="5876925" y="2195513"/>
          <p14:tracePt t="30931" x="5905500" y="2190750"/>
          <p14:tracePt t="30973" x="5948363" y="2181225"/>
          <p14:tracePt t="30976" x="5953125" y="2181225"/>
          <p14:tracePt t="31007" x="5981700" y="2181225"/>
          <p14:tracePt t="31041" x="6010275" y="2176463"/>
          <p14:tracePt t="31080" x="6019800" y="2176463"/>
          <p14:tracePt t="31116" x="6038850" y="2171700"/>
          <p14:tracePt t="31146" x="6048375" y="2166938"/>
          <p14:tracePt t="31176" x="6057900" y="2166938"/>
          <p14:tracePt t="31253" x="6100763" y="2162175"/>
          <p14:tracePt t="31259" x="6110288" y="2162175"/>
          <p14:tracePt t="31288" x="6129338" y="2162175"/>
          <p14:tracePt t="31364" x="6243638" y="2162175"/>
          <p14:tracePt t="31397" x="6281738" y="2162175"/>
          <p14:tracePt t="31445" x="6315075" y="2162175"/>
          <p14:tracePt t="31449" x="6324600" y="2162175"/>
          <p14:tracePt t="31461" x="6329363" y="2162175"/>
          <p14:tracePt t="31488" x="6334125" y="2162175"/>
          <p14:tracePt t="31569" x="6362700" y="2162175"/>
          <p14:tracePt t="31573" x="6372225" y="2162175"/>
          <p14:tracePt t="31615" x="6405563" y="2162175"/>
          <p14:tracePt t="31667" x="6477000" y="2162175"/>
          <p14:tracePt t="31680" x="6500813" y="2162175"/>
          <p14:tracePt t="31709" x="6519863" y="2162175"/>
          <p14:tracePt t="31757" x="6553200" y="2162175"/>
          <p14:tracePt t="31803" x="6648450" y="2157413"/>
          <p14:tracePt t="31849" x="6677025" y="2157413"/>
          <p14:tracePt t="31885" x="6691313" y="2157413"/>
          <p14:tracePt t="31904" x="6724650" y="2157413"/>
          <p14:tracePt t="31949" x="6796088" y="2147888"/>
          <p14:tracePt t="32010" x="6972300" y="2147888"/>
          <p14:tracePt t="32059" x="7072313" y="2147888"/>
          <p14:tracePt t="32072" x="7086600" y="2147888"/>
          <p14:tracePt t="32124" x="7205663" y="2147888"/>
          <p14:tracePt t="32131" x="7224713" y="2147888"/>
          <p14:tracePt t="32135" x="7262813" y="2147888"/>
          <p14:tracePt t="32225" x="7319963" y="2147888"/>
          <p14:tracePt t="32261" x="7324725" y="2147888"/>
          <p14:tracePt t="32348" x="7329488" y="2147888"/>
          <p14:tracePt t="32961" x="7348538" y="2119313"/>
          <p14:tracePt t="32993" x="7353300" y="2114550"/>
          <p14:tracePt t="33037" x="7358063" y="2100263"/>
          <p14:tracePt t="33073" x="7358063" y="2095500"/>
          <p14:tracePt t="33103" x="7362825" y="2085975"/>
          <p14:tracePt t="33136" x="7362825" y="2066925"/>
          <p14:tracePt t="33180" x="7362825" y="2057400"/>
          <p14:tracePt t="33225" x="7367588" y="2038350"/>
          <p14:tracePt t="33262" x="7372350" y="2038350"/>
          <p14:tracePt t="33346" x="7372350" y="2009775"/>
          <p14:tracePt t="33391" x="7372350" y="1985963"/>
          <p14:tracePt t="33401" x="7372350" y="1981200"/>
          <p14:tracePt t="33447" x="7372350" y="1966913"/>
          <p14:tracePt t="33461" x="7367588" y="1962150"/>
          <p14:tracePt t="33469" x="7367588" y="1957388"/>
          <p14:tracePt t="33507" x="7358063" y="1943100"/>
          <p14:tracePt t="33508" x="7353300" y="1943100"/>
          <p14:tracePt t="33525" x="7348538" y="1938338"/>
          <p14:tracePt t="33556" x="7343775" y="1933575"/>
          <p14:tracePt t="33585" x="7286625" y="1905000"/>
          <p14:tracePt t="33644" x="7186613" y="1881188"/>
          <p14:tracePt t="33683" x="7105650" y="1871663"/>
          <p14:tracePt t="33739" x="6924675" y="1862138"/>
          <p14:tracePt t="33773" x="6838950" y="1862138"/>
          <p14:tracePt t="33833" x="6762750" y="1862138"/>
          <p14:tracePt t="33865" x="6734175" y="1862138"/>
          <p14:tracePt t="33908" x="6605588" y="1890713"/>
          <p14:tracePt t="33913" x="6596063" y="1895475"/>
          <p14:tracePt t="34023" x="6591300" y="1900238"/>
          <p14:tracePt t="34067" x="6534150" y="1962150"/>
          <p14:tracePt t="34072" x="6515100" y="1976438"/>
          <p14:tracePt t="34118" x="6353175" y="2128838"/>
          <p14:tracePt t="34125" x="6310313" y="2157413"/>
          <p14:tracePt t="34219" x="5567363" y="2519363"/>
          <p14:tracePt t="34223" x="5457825" y="2543175"/>
          <p14:tracePt t="34871" x="3267075" y="2586038"/>
          <p14:tracePt t="34883" x="3238500" y="2590800"/>
          <p14:tracePt t="34888" x="3214688" y="2600325"/>
          <p14:tracePt t="34929" x="3128963" y="2614613"/>
          <p14:tracePt t="34942" x="3095625" y="2619375"/>
          <p14:tracePt t="34972" x="2990850" y="2638425"/>
          <p14:tracePt t="35006" x="2790825" y="2686050"/>
          <p14:tracePt t="35008" x="2752725" y="2700338"/>
          <p14:tracePt t="35041" x="2566988" y="2757488"/>
          <p14:tracePt t="35056" x="2514600" y="2771775"/>
          <p14:tracePt t="35083" x="2505075" y="2771775"/>
          <p14:tracePt t="35284" x="2586038" y="2738438"/>
          <p14:tracePt t="35322" x="2757488" y="2652713"/>
          <p14:tracePt t="35332" x="2805113" y="2628900"/>
          <p14:tracePt t="35346" x="2828925" y="2609850"/>
          <p14:tracePt t="35386" x="2886075" y="2576513"/>
          <p14:tracePt t="35397" x="2895600" y="2571750"/>
          <p14:tracePt t="35401" x="2909888" y="2566988"/>
          <p14:tracePt t="35410" x="2924175" y="2552700"/>
          <p14:tracePt t="35415" x="2943225" y="2547938"/>
          <p14:tracePt t="35439" x="2981325" y="2533650"/>
          <p14:tracePt t="35508" x="3105150" y="2500313"/>
          <p14:tracePt t="35510" x="3114675" y="2490788"/>
          <p14:tracePt t="35539" x="3138488" y="2486025"/>
          <p14:tracePt t="35580" x="3157538" y="2481263"/>
          <p14:tracePt t="35612" x="3181350" y="2476500"/>
          <p14:tracePt t="35649" x="3186113" y="2471738"/>
          <p14:tracePt t="35678" x="3195638" y="2471738"/>
          <p14:tracePt t="35709" x="3219450" y="2462213"/>
          <p14:tracePt t="35752" x="3238500" y="2452688"/>
          <p14:tracePt t="35783" x="3243263" y="2452688"/>
          <p14:tracePt t="35833" x="3248025" y="2447925"/>
          <p14:tracePt t="35974" x="3233738" y="2438400"/>
          <p14:tracePt t="36008" x="3167063" y="2405063"/>
          <p14:tracePt t="36046" x="3090863" y="2352675"/>
          <p14:tracePt t="36069" x="3057525" y="2314575"/>
          <p14:tracePt t="36079" x="3014663" y="2281238"/>
          <p14:tracePt t="36115" x="2914650" y="2205038"/>
          <p14:tracePt t="36167" x="2828925" y="2143125"/>
          <p14:tracePt t="36176" x="2828925" y="2138363"/>
          <p14:tracePt t="36200" x="2819400" y="2124075"/>
          <p14:tracePt t="36241" x="2800350" y="2114550"/>
          <p14:tracePt t="36275" x="2781300" y="2090738"/>
          <p14:tracePt t="36323" x="2752725" y="2047875"/>
          <p14:tracePt t="36360" x="2733675" y="2024063"/>
          <p14:tracePt t="36399" x="2719388" y="2009775"/>
          <p14:tracePt t="36411" x="2709863" y="2000250"/>
          <p14:tracePt t="36444" x="2695575" y="1981200"/>
          <p14:tracePt t="36454" x="2690813" y="1976438"/>
          <p14:tracePt t="36458" x="2686050" y="1971675"/>
          <p14:tracePt t="36471" x="2676525" y="1962150"/>
          <p14:tracePt t="36508" x="2662238" y="1952625"/>
          <p14:tracePt t="36551" x="2633663" y="1928813"/>
          <p14:tracePt t="36553" x="2628900" y="1928813"/>
          <p14:tracePt t="36597" x="2586038" y="1909763"/>
          <p14:tracePt t="36602" x="2571750" y="1905000"/>
          <p14:tracePt t="36615" x="2562225" y="1900238"/>
          <p14:tracePt t="36645" x="2538413" y="1885950"/>
          <p14:tracePt t="36680" x="2533650" y="1885950"/>
          <p14:tracePt t="36758" x="2495550" y="1881188"/>
          <p14:tracePt t="36767" x="2481263" y="1881188"/>
          <p14:tracePt t="36775" x="2476500" y="1881188"/>
          <p14:tracePt t="36785" x="2466975" y="1881188"/>
          <p14:tracePt t="36824" x="2447925" y="1881188"/>
          <p14:tracePt t="36865" x="2424113" y="1881188"/>
          <p14:tracePt t="36900" x="2319338" y="1881188"/>
          <p14:tracePt t="36942" x="2276475" y="1881188"/>
          <p14:tracePt t="36945" x="2266950" y="1881188"/>
          <p14:tracePt t="36975" x="2247900" y="1881188"/>
          <p14:tracePt t="37017" x="2214563" y="1890713"/>
          <p14:tracePt t="37054" x="2209800" y="1890713"/>
          <p14:tracePt t="37161" x="2190750" y="1900238"/>
          <p14:tracePt t="37164" x="2185988" y="1905000"/>
          <p14:tracePt t="37209" x="2166938" y="1924050"/>
          <p14:tracePt t="37217" x="2166938" y="1928813"/>
          <p14:tracePt t="37222" x="2162175" y="1928813"/>
          <p14:tracePt t="37271" x="2157413" y="1938338"/>
          <p14:tracePt t="37306" x="2157413" y="1943100"/>
          <p14:tracePt t="37366" x="2152650" y="1971675"/>
          <p14:tracePt t="37395" x="2152650" y="1985963"/>
          <p14:tracePt t="37427" x="2147888" y="1995488"/>
          <p14:tracePt t="37459" x="2147888" y="2005013"/>
          <p14:tracePt t="37506" x="2147888" y="2009775"/>
          <p14:tracePt t="37601" x="2176463" y="2019300"/>
          <p14:tracePt t="37603" x="2190750" y="2024063"/>
          <p14:tracePt t="37645" x="2214563" y="2047875"/>
          <p14:tracePt t="37677" x="2338388" y="2090738"/>
          <p14:tracePt t="37721" x="2438400" y="2152650"/>
          <p14:tracePt t="37727" x="2447925" y="2166938"/>
          <p14:tracePt t="37744" x="2471738" y="2185988"/>
          <p14:tracePt t="37745" x="2481263" y="2195513"/>
          <p14:tracePt t="37753" x="2500313" y="2205038"/>
          <p14:tracePt t="37837" x="2686050" y="2338388"/>
          <p14:tracePt t="37914" x="2943225" y="2486025"/>
          <p14:tracePt t="37924" x="2957513" y="2495550"/>
          <p14:tracePt t="37964" x="3005138" y="2509838"/>
          <p14:tracePt t="38037" x="3186113" y="2552700"/>
          <p14:tracePt t="38038" x="3209925" y="2557463"/>
          <p14:tracePt t="38087" x="3481388" y="2619375"/>
          <p14:tracePt t="38133" x="3714750" y="2690813"/>
          <p14:tracePt t="38143" x="3810000" y="2724150"/>
          <p14:tracePt t="38150" x="3848100" y="2738438"/>
          <p14:tracePt t="38163" x="3900488" y="2762250"/>
          <p14:tracePt t="38190" x="4119563" y="2833688"/>
          <p14:tracePt t="38222" x="4243388" y="2881313"/>
          <p14:tracePt t="38254" x="4271963" y="2890838"/>
          <p14:tracePt t="38293" x="4329113" y="2895600"/>
          <p14:tracePt t="38302" x="4348163" y="2895600"/>
          <p14:tracePt t="38317" x="4362450" y="2895600"/>
          <p14:tracePt t="38349" x="4371975" y="2895600"/>
          <p14:tracePt t="38411" x="4376738" y="2895600"/>
          <p14:tracePt t="38602" x="4371975" y="2895600"/>
          <p14:tracePt t="38722" x="0" y="0"/>
        </p14:tracePtLst>
        <p14:tracePtLst>
          <p14:tracePt t="40521" x="4371975" y="2895600"/>
          <p14:tracePt t="40776" x="4352925" y="2938463"/>
          <p14:tracePt t="40851" x="4314825" y="3033713"/>
          <p14:tracePt t="40870" x="4314825" y="3052763"/>
          <p14:tracePt t="40882" x="4305300" y="3067050"/>
          <p14:tracePt t="40929" x="4295775" y="3105150"/>
          <p14:tracePt t="40940" x="4291013" y="3109913"/>
          <p14:tracePt t="40947" x="4291013" y="3119438"/>
          <p14:tracePt t="40969" x="4286250" y="3128963"/>
          <p14:tracePt t="40977" x="4286250" y="3133725"/>
          <p14:tracePt t="40980" x="4286250" y="3138488"/>
          <p14:tracePt t="40991" x="4286250" y="3143250"/>
          <p14:tracePt t="41036" x="4281488" y="3171825"/>
          <p14:tracePt t="41084" x="4276725" y="3224213"/>
          <p14:tracePt t="41115" x="4276725" y="3252788"/>
          <p14:tracePt t="41149" x="4276725" y="3309938"/>
          <p14:tracePt t="41195" x="4276725" y="3429000"/>
          <p14:tracePt t="41241" x="4281488" y="3524250"/>
          <p14:tracePt t="41272" x="4281488" y="3586163"/>
          <p14:tracePt t="41320" x="4281488" y="3614738"/>
          <p14:tracePt t="41331" x="4281488" y="3619500"/>
          <p14:tracePt t="41380" x="4281488" y="3643313"/>
          <p14:tracePt t="41428" x="4281488" y="3657600"/>
          <p14:tracePt t="41461" x="4286250" y="3657600"/>
          <p14:tracePt t="42223" x="4281488" y="3667125"/>
          <p14:tracePt t="42226" x="4276725" y="3671888"/>
          <p14:tracePt t="42270" x="4252913" y="3709988"/>
          <p14:tracePt t="42285" x="4248150" y="3729038"/>
          <p14:tracePt t="42318" x="4233863" y="3757613"/>
          <p14:tracePt t="42349" x="4229100" y="3781425"/>
          <p14:tracePt t="42429" x="4210050" y="3881438"/>
          <p14:tracePt t="42443" x="4210050" y="3886200"/>
          <p14:tracePt t="42449" x="4210050" y="3890963"/>
          <p14:tracePt t="42458" x="4210050" y="3895725"/>
          <p14:tracePt t="42514" x="4210050" y="3914775"/>
          <p14:tracePt t="42550" x="4210050" y="3938588"/>
          <p14:tracePt t="42557" x="4210050" y="3943350"/>
          <p14:tracePt t="42584" x="4210050" y="3957638"/>
          <p14:tracePt t="42593" x="4210050" y="3967163"/>
          <p14:tracePt t="42602" x="4210050" y="3971925"/>
          <p14:tracePt t="42644" x="4210050" y="4000500"/>
          <p14:tracePt t="42822" x="4210050" y="4010025"/>
          <p14:tracePt t="42835" x="4210050" y="4019550"/>
          <p14:tracePt t="42864" x="4210050" y="4043363"/>
          <p14:tracePt t="42878" x="4210050" y="4052888"/>
          <p14:tracePt t="42917" x="4214813" y="4081463"/>
          <p14:tracePt t="43585" x="4090988" y="4090988"/>
          <p14:tracePt t="43595" x="4067175" y="4090988"/>
          <p14:tracePt t="43601" x="4048125" y="4095750"/>
          <p14:tracePt t="43633" x="3976688" y="4100513"/>
          <p14:tracePt t="43640" x="3957638" y="4100513"/>
          <p14:tracePt t="43647" x="3943350" y="4100513"/>
          <p14:tracePt t="43651" x="3914775" y="4105275"/>
          <p14:tracePt t="43676" x="3800475" y="4129088"/>
          <p14:tracePt t="43683" x="3771900" y="4133850"/>
          <p14:tracePt t="43687" x="3738563" y="4138613"/>
          <p14:tracePt t="43708" x="3681413" y="4157663"/>
          <p14:tracePt t="43736" x="3652838" y="4162425"/>
          <p14:tracePt t="43781" x="3624263" y="4162425"/>
          <p14:tracePt t="43793" x="3619500" y="4171950"/>
          <p14:tracePt t="43804" x="3614738" y="4171950"/>
          <p14:tracePt t="43813" x="3605213" y="4176713"/>
          <p14:tracePt t="43865" x="3590925" y="4195763"/>
          <p14:tracePt t="43873" x="3576638" y="4205288"/>
          <p14:tracePt t="43919" x="3509963" y="4267200"/>
          <p14:tracePt t="43974" x="3433763" y="4371975"/>
          <p14:tracePt t="43979" x="3429000" y="4386263"/>
          <p14:tracePt t="43990" x="3419475" y="4395788"/>
          <p14:tracePt t="43993" x="3414713" y="4410075"/>
          <p14:tracePt t="44019" x="3390900" y="4457700"/>
          <p14:tracePt t="44055" x="3352800" y="4538663"/>
          <p14:tracePt t="44085" x="3343275" y="4576763"/>
          <p14:tracePt t="44099" x="3343275" y="4586288"/>
          <p14:tracePt t="44135" x="3338513" y="4624388"/>
          <p14:tracePt t="44143" x="3333750" y="4643438"/>
          <p14:tracePt t="44161" x="3333750" y="4657725"/>
          <p14:tracePt t="44191" x="3333750" y="4667250"/>
          <p14:tracePt t="44246" x="3314700" y="4752975"/>
          <p14:tracePt t="44974" x="2619375" y="4838700"/>
          <p14:tracePt t="45008" x="2595563" y="4838700"/>
          <p14:tracePt t="45051" x="2562225" y="4838700"/>
          <p14:tracePt t="45117" x="2533650" y="4838700"/>
          <p14:tracePt t="45127" x="2528888" y="4838700"/>
          <p14:tracePt t="45165" x="2471738" y="4838700"/>
          <p14:tracePt t="45183" x="2457450" y="4838700"/>
          <p14:tracePt t="45412" x="2395538" y="4824413"/>
          <p14:tracePt t="45449" x="2376488" y="4824413"/>
          <p14:tracePt t="45463" x="2371725" y="4824413"/>
          <p14:tracePt t="45519" x="2333625" y="4819650"/>
          <p14:tracePt t="45556" x="2328863" y="4814888"/>
          <p14:tracePt t="45662" x="2324100" y="4810125"/>
          <p14:tracePt t="45724" x="2324100" y="4791075"/>
          <p14:tracePt t="45756" x="2314575" y="4767263"/>
          <p14:tracePt t="45802" x="2309813" y="4752975"/>
          <p14:tracePt t="45837" x="2300288" y="4738688"/>
          <p14:tracePt t="45884" x="2290763" y="4719638"/>
          <p14:tracePt t="45901" x="2286000" y="4714875"/>
          <p14:tracePt t="45934" x="2262188" y="4629150"/>
          <p14:tracePt t="45971" x="2247900" y="4572000"/>
          <p14:tracePt t="46006" x="2243138" y="4548188"/>
          <p14:tracePt t="46041" x="2243138" y="4529138"/>
          <p14:tracePt t="46057" x="2243138" y="4514850"/>
          <p14:tracePt t="46088" x="2243138" y="4500563"/>
          <p14:tracePt t="46158" x="2243138" y="4414838"/>
          <p14:tracePt t="46163" x="2243138" y="4405313"/>
          <p14:tracePt t="46178" x="2243138" y="4381500"/>
          <p14:tracePt t="46183" x="2247900" y="4376738"/>
          <p14:tracePt t="46194" x="2247900" y="4371975"/>
          <p14:tracePt t="46225" x="2257425" y="4338638"/>
          <p14:tracePt t="46240" x="2262188" y="4329113"/>
          <p14:tracePt t="46270" x="2281238" y="4281488"/>
          <p14:tracePt t="46323" x="2309813" y="4233863"/>
          <p14:tracePt t="46329" x="2314575" y="4229100"/>
          <p14:tracePt t="46337" x="2314575" y="4219575"/>
          <p14:tracePt t="46365" x="2328863" y="4200525"/>
          <p14:tracePt t="46399" x="2352675" y="4176713"/>
          <p14:tracePt t="46414" x="2352675" y="4171950"/>
          <p14:tracePt t="46445" x="2366963" y="4152900"/>
          <p14:tracePt t="46448" x="2371725" y="4138613"/>
          <p14:tracePt t="46469" x="2390775" y="4114800"/>
          <p14:tracePt t="46476" x="2395538" y="4110038"/>
          <p14:tracePt t="46520" x="2419350" y="4067175"/>
          <p14:tracePt t="46524" x="2424113" y="4062413"/>
          <p14:tracePt t="46553" x="2438400" y="4033838"/>
          <p14:tracePt t="46584" x="2457450" y="4000500"/>
          <p14:tracePt t="46617" x="2462213" y="3981450"/>
          <p14:tracePt t="46658" x="2476500" y="3957638"/>
          <p14:tracePt t="46697" x="2486025" y="3929063"/>
          <p14:tracePt t="46723" x="2490788" y="3924300"/>
          <p14:tracePt t="46755" x="2505075" y="3890963"/>
          <p14:tracePt t="46790" x="2514600" y="3852863"/>
          <p14:tracePt t="46853" x="2519363" y="3829050"/>
          <p14:tracePt t="46914" x="2528888" y="3790950"/>
          <p14:tracePt t="46960" x="2528888" y="3786188"/>
          <p14:tracePt t="47007" x="2528888" y="3771900"/>
          <p14:tracePt t="47038" x="2528888" y="3767138"/>
          <p14:tracePt t="47072" x="2528888" y="3762375"/>
          <p14:tracePt t="47164" x="2528888" y="3757613"/>
          <p14:tracePt t="47710" x="2471738" y="3838575"/>
          <p14:tracePt t="47721" x="2443163" y="3876675"/>
          <p14:tracePt t="47772" x="2400300" y="4048125"/>
          <p14:tracePt t="47775" x="2400300" y="4076700"/>
          <p14:tracePt t="47789" x="2400300" y="4110038"/>
          <p14:tracePt t="47866" x="2533650" y="4471988"/>
          <p14:tracePt t="47883" x="2686050" y="4643438"/>
          <p14:tracePt t="47894" x="2795588" y="4748213"/>
          <p14:tracePt t="47903" x="2847975" y="4805363"/>
          <p14:tracePt t="47917" x="2957513" y="4900613"/>
          <p14:tracePt t="47946" x="3124200" y="5081588"/>
          <p14:tracePt t="47966" x="3190875" y="5157788"/>
          <p14:tracePt t="47974" x="3243263" y="5210175"/>
          <p14:tracePt t="47978" x="3276600" y="5238750"/>
          <p14:tracePt t="47985" x="3319463" y="5267325"/>
          <p14:tracePt t="47992" x="3390900" y="5314950"/>
          <p14:tracePt t="48038" x="3629025" y="5419725"/>
          <p14:tracePt t="48052" x="3729038" y="5438775"/>
          <p14:tracePt t="48061" x="3776663" y="5448300"/>
          <p14:tracePt t="48101" x="4095750" y="5453063"/>
          <p14:tracePt t="48106" x="4162425" y="5453063"/>
          <p14:tracePt t="48116" x="4219575" y="5453063"/>
          <p14:tracePt t="48118" x="4267200" y="5453063"/>
          <p14:tracePt t="48135" x="4362450" y="5453063"/>
          <p14:tracePt t="48165" x="4552950" y="5453063"/>
          <p14:tracePt t="48212" x="4848225" y="5367338"/>
          <p14:tracePt t="48229" x="4905375" y="5334000"/>
          <p14:tracePt t="48242" x="4953000" y="5310188"/>
          <p14:tracePt t="48271" x="5014913" y="5262563"/>
          <p14:tracePt t="48284" x="5024438" y="5257800"/>
          <p14:tracePt t="48323" x="5091113" y="5210175"/>
          <p14:tracePt t="48338" x="5143500" y="5186363"/>
          <p14:tracePt t="48344" x="5167313" y="5176838"/>
          <p14:tracePt t="48354" x="5219700" y="5153025"/>
          <p14:tracePt t="48368" x="5286375" y="5124450"/>
          <p14:tracePt t="48379" x="5338763" y="5095875"/>
          <p14:tracePt t="48384" x="5362575" y="5086350"/>
          <p14:tracePt t="48414" x="5448300" y="5019675"/>
          <p14:tracePt t="48428" x="5481638" y="5000625"/>
          <p14:tracePt t="48460" x="5567363" y="4938713"/>
          <p14:tracePt t="48504" x="5662613" y="4886325"/>
          <p14:tracePt t="48509" x="5672138" y="4876800"/>
          <p14:tracePt t="48525" x="5681663" y="4872038"/>
          <p14:tracePt t="48556" x="5705475" y="4852988"/>
          <p14:tracePt t="48600" x="5719763" y="4838700"/>
          <p14:tracePt t="48778" x="5719763" y="4833938"/>
          <p14:tracePt t="48822" x="5724525" y="4829175"/>
          <p14:tracePt t="49373" x="5734050" y="4810125"/>
          <p14:tracePt t="49396" x="5738813" y="4795838"/>
          <p14:tracePt t="49403" x="5743575" y="4791075"/>
          <p14:tracePt t="49446" x="5753100" y="4772025"/>
          <p14:tracePt t="49461" x="5753100" y="4767263"/>
          <p14:tracePt t="49505" x="5767388" y="4733925"/>
          <p14:tracePt t="49509" x="5772150" y="4729163"/>
          <p14:tracePt t="49554" x="5781675" y="4710113"/>
          <p14:tracePt t="49584" x="5786438" y="4695825"/>
          <p14:tracePt t="49631" x="5795963" y="4681538"/>
          <p14:tracePt t="49643" x="5795963" y="4676775"/>
          <p14:tracePt t="50148" x="5862638" y="4676775"/>
          <p14:tracePt t="50182" x="5934075" y="4676775"/>
          <p14:tracePt t="50224" x="6024563" y="4686300"/>
          <p14:tracePt t="50227" x="6038850" y="4686300"/>
          <p14:tracePt t="50235" x="6053138" y="4686300"/>
          <p14:tracePt t="50242" x="6072188" y="4691063"/>
          <p14:tracePt t="50269" x="6096000" y="4691063"/>
          <p14:tracePt t="50310" x="6181725" y="4691063"/>
          <p14:tracePt t="50351" x="6296025" y="4700588"/>
          <p14:tracePt t="50352" x="6315075" y="4700588"/>
          <p14:tracePt t="50363" x="6334125" y="4705350"/>
          <p14:tracePt t="50369" x="6348413" y="4705350"/>
          <p14:tracePt t="50398" x="6396038" y="4705350"/>
          <p14:tracePt t="50409" x="6410325" y="4705350"/>
          <p14:tracePt t="50415" x="6419850" y="4705350"/>
          <p14:tracePt t="50423" x="6448425" y="4705350"/>
          <p14:tracePt t="50431" x="6472238" y="4705350"/>
          <p14:tracePt t="50459" x="6572250" y="4714875"/>
          <p14:tracePt t="50507" x="6715125" y="4719638"/>
          <p14:tracePt t="50538" x="6796088" y="4719638"/>
          <p14:tracePt t="50552" x="6853238" y="4719638"/>
          <p14:tracePt t="50601" x="7077075" y="4719638"/>
          <p14:tracePt t="50614" x="7091363" y="4719638"/>
          <p14:tracePt t="50617" x="7119938" y="4719638"/>
          <p14:tracePt t="50649" x="7234238" y="4719638"/>
          <p14:tracePt t="50666" x="7291388" y="4719638"/>
          <p14:tracePt t="50668" x="7334250" y="4719638"/>
          <p14:tracePt t="50680" x="7372350" y="4719638"/>
          <p14:tracePt t="50707" x="7434263" y="4719638"/>
          <p14:tracePt t="50739" x="7439025" y="4719638"/>
          <p14:tracePt t="51772" x="7429500" y="4719638"/>
          <p14:tracePt t="51820" x="7367588" y="4700588"/>
          <p14:tracePt t="51832" x="7319963" y="4686300"/>
          <p14:tracePt t="51846" x="7291388" y="4681538"/>
          <p14:tracePt t="51852" x="7210425" y="4657725"/>
          <p14:tracePt t="51894" x="7005638" y="4605338"/>
          <p14:tracePt t="51898" x="6981825" y="4600575"/>
          <p14:tracePt t="51915" x="6943725" y="4581525"/>
          <p14:tracePt t="51928" x="6929438" y="4572000"/>
          <p14:tracePt t="51963" x="6919913" y="4562475"/>
          <p14:tracePt t="51978" x="6910388" y="4552950"/>
          <p14:tracePt t="51987" x="6905625" y="4548188"/>
          <p14:tracePt t="52030" x="6886575" y="4533900"/>
          <p14:tracePt t="52035" x="6881813" y="4524375"/>
          <p14:tracePt t="52087" x="6810375" y="4400550"/>
          <p14:tracePt t="52127" x="6743700" y="4271963"/>
          <p14:tracePt t="52130" x="6729413" y="4248150"/>
          <p14:tracePt t="52166" x="6710363" y="4181475"/>
          <p14:tracePt t="52171" x="6705600" y="4162425"/>
          <p14:tracePt t="52176" x="6700838" y="4148138"/>
          <p14:tracePt t="52208" x="6677025" y="4105275"/>
          <p14:tracePt t="52223" x="6677025" y="4090988"/>
          <p14:tracePt t="52229" x="6677025" y="4086225"/>
          <p14:tracePt t="52305" x="6677025" y="4076700"/>
          <p14:tracePt t="52332" x="6677025" y="4071938"/>
          <p14:tracePt t="52365" x="6677025" y="4067175"/>
          <p14:tracePt t="52395" x="6677025" y="4043363"/>
          <p14:tracePt t="52428" x="6677025" y="4024313"/>
          <p14:tracePt t="52456" x="6686550" y="3995738"/>
          <p14:tracePt t="52490" x="6696075" y="3990975"/>
          <p14:tracePt t="52522" x="6700838" y="3986213"/>
          <p14:tracePt t="52555" x="6710363" y="3976688"/>
          <p14:tracePt t="52584" x="6710363" y="3971925"/>
          <p14:tracePt t="52648" x="6715125" y="3967163"/>
          <p14:tracePt t="53066" x="6719888" y="3967163"/>
          <p14:tracePt t="53492" x="6719888" y="3971925"/>
          <p14:tracePt t="53535" x="6672263" y="4043363"/>
          <p14:tracePt t="53617" x="6515100" y="4229100"/>
          <p14:tracePt t="53675" x="6296025" y="4391025"/>
          <p14:tracePt t="53680" x="6262688" y="4410075"/>
          <p14:tracePt t="53759" x="5962650" y="4510088"/>
          <p14:tracePt t="53820" x="5772150" y="4538663"/>
          <p14:tracePt t="53852" x="5715000" y="4538663"/>
          <p14:tracePt t="53886" x="5653088" y="4538663"/>
          <p14:tracePt t="53893" x="5643563" y="4538663"/>
          <p14:tracePt t="53899" x="5629275" y="4538663"/>
          <p14:tracePt t="53901" x="5619750" y="4538663"/>
          <p14:tracePt t="53913" x="5614988" y="4533900"/>
          <p14:tracePt t="53916" x="5605463" y="4529138"/>
          <p14:tracePt t="53969" x="5567363" y="4510088"/>
          <p14:tracePt t="54021" x="5524500" y="4491038"/>
          <p14:tracePt t="54070" x="5486400" y="4471988"/>
          <p14:tracePt t="54116" x="5457825" y="4462463"/>
          <p14:tracePt t="54166" x="5438775" y="4457700"/>
          <p14:tracePt t="54178" x="5434013" y="4452938"/>
          <p14:tracePt t="54206" x="5429250" y="4452938"/>
          <p14:tracePt t="54971" x="3962400" y="4048125"/>
          <p14:tracePt t="54979" x="3943350" y="4048125"/>
          <p14:tracePt t="55006" x="3933825" y="4048125"/>
          <p14:tracePt t="55024" x="3929063" y="4048125"/>
          <p14:tracePt t="55055" x="3914775" y="4048125"/>
          <p14:tracePt t="55095" x="3881438" y="4048125"/>
          <p14:tracePt t="55104" x="3862388" y="4048125"/>
          <p14:tracePt t="55147" x="3833813" y="4048125"/>
          <p14:tracePt t="55196" x="3743325" y="4048125"/>
          <p14:tracePt t="55258" x="3724275" y="4048125"/>
          <p14:tracePt t="55270" x="3719513" y="4048125"/>
          <p14:tracePt t="55275" x="3709988" y="4048125"/>
          <p14:tracePt t="55291" x="3705225" y="4052888"/>
          <p14:tracePt t="55335" x="3667125" y="4062413"/>
          <p14:tracePt t="55461" x="3495675" y="4119563"/>
          <p14:tracePt t="55472" x="3490913" y="4124325"/>
          <p14:tracePt t="55508" x="3471863" y="4129088"/>
          <p14:tracePt t="55521" x="3462338" y="4133850"/>
          <p14:tracePt t="55578" x="3443288" y="4148138"/>
          <p14:tracePt t="55586" x="3433763" y="4148138"/>
          <p14:tracePt t="55603" x="3424238" y="4157663"/>
          <p14:tracePt t="55618" x="3400425" y="4167188"/>
          <p14:tracePt t="55661" x="3367088" y="4186238"/>
          <p14:tracePt t="55674" x="3343275" y="4195763"/>
          <p14:tracePt t="55680" x="3328988" y="4205288"/>
          <p14:tracePt t="55725" x="3267075" y="4233863"/>
          <p14:tracePt t="55817" x="3167063" y="4291013"/>
          <p14:tracePt t="55849" x="3152775" y="4300538"/>
          <p14:tracePt t="55860" x="3143250" y="4310063"/>
          <p14:tracePt t="55911" x="3124200" y="4333875"/>
          <p14:tracePt t="55948" x="3100388" y="4362450"/>
          <p14:tracePt t="55987" x="3086100" y="4395788"/>
          <p14:tracePt t="56019" x="3076575" y="4405313"/>
          <p14:tracePt t="56050" x="3062288" y="4433888"/>
          <p14:tracePt t="56086" x="3057525" y="4452938"/>
          <p14:tracePt t="56161" x="3048000" y="4491038"/>
          <p14:tracePt t="56193" x="3048000" y="4533900"/>
          <p14:tracePt t="56238" x="3048000" y="4614863"/>
          <p14:tracePt t="56304" x="3067050" y="4676775"/>
          <p14:tracePt t="56334" x="3076575" y="4691063"/>
          <p14:tracePt t="56396" x="3100388" y="4729163"/>
          <p14:tracePt t="56399" x="3114675" y="4748213"/>
          <p14:tracePt t="56430" x="3148013" y="4776788"/>
          <p14:tracePt t="56494" x="3195638" y="4819650"/>
          <p14:tracePt t="56520" x="3271838" y="4867275"/>
          <p14:tracePt t="56555" x="3338513" y="4900613"/>
          <p14:tracePt t="56621" x="3390900" y="4933950"/>
          <p14:tracePt t="56693" x="3519488" y="4962525"/>
          <p14:tracePt t="56740" x="3567113" y="4972050"/>
          <p14:tracePt t="56787" x="3738563" y="4986338"/>
          <p14:tracePt t="56837" x="3810000" y="4995863"/>
          <p14:tracePt t="56883" x="3971925" y="5000625"/>
          <p14:tracePt t="56926" x="4110038" y="5005388"/>
          <p14:tracePt t="56961" x="4238625" y="5005388"/>
          <p14:tracePt t="56994" x="4333875" y="5005388"/>
          <p14:tracePt t="57012" x="4371975" y="5005388"/>
          <p14:tracePt t="57018" x="4381500" y="5005388"/>
          <p14:tracePt t="57025" x="4400550" y="5005388"/>
          <p14:tracePt t="57072" x="4529138" y="4991100"/>
          <p14:tracePt t="57074" x="4548188" y="4991100"/>
          <p14:tracePt t="57117" x="4610100" y="4981575"/>
          <p14:tracePt t="57119" x="4614863" y="4981575"/>
          <p14:tracePt t="57139" x="4629150" y="4981575"/>
          <p14:tracePt t="57147" x="4638675" y="4976813"/>
          <p14:tracePt t="57174" x="4710113" y="4957763"/>
          <p14:tracePt t="57237" x="4814888" y="4929188"/>
          <p14:tracePt t="57283" x="4852988" y="4914900"/>
          <p14:tracePt t="57322" x="4962525" y="4891088"/>
          <p14:tracePt t="57350" x="5014913" y="4886325"/>
          <p14:tracePt t="57382" x="5024438" y="4881563"/>
          <p14:tracePt t="57399" x="5043488" y="4872038"/>
          <p14:tracePt t="57446" x="5119688" y="4843463"/>
          <p14:tracePt t="57506" x="5162550" y="4829175"/>
          <p14:tracePt t="57539" x="5205413" y="4805363"/>
          <p14:tracePt t="57572" x="5262563" y="4781550"/>
          <p14:tracePt t="57601" x="5305425" y="4762500"/>
          <p14:tracePt t="57648" x="5334000" y="4738688"/>
          <p14:tracePt t="57650" x="5343525" y="4733925"/>
          <p14:tracePt t="57665" x="5357813" y="4724400"/>
          <p14:tracePt t="57696" x="5376863" y="4710113"/>
          <p14:tracePt t="57733" x="5376863" y="4705350"/>
          <p14:tracePt t="57743" x="5381625" y="4691063"/>
          <p14:tracePt t="57771" x="5386388" y="4676775"/>
          <p14:tracePt t="57834" x="5391150" y="4633913"/>
          <p14:tracePt t="57867" x="5391150" y="4605338"/>
          <p14:tracePt t="57888" x="5391150" y="4591050"/>
          <p14:tracePt t="57893" x="5391150" y="4581525"/>
          <p14:tracePt t="57898" x="5381625" y="4576763"/>
          <p14:tracePt t="57928" x="5372100" y="4557713"/>
          <p14:tracePt t="57941" x="5367338" y="4552950"/>
          <p14:tracePt t="57945" x="5362575" y="4548188"/>
          <p14:tracePt t="57987" x="5353050" y="4533900"/>
          <p14:tracePt t="58039" x="5324475" y="4514850"/>
          <p14:tracePt t="58041" x="5310188" y="4510088"/>
          <p14:tracePt t="58082" x="5257800" y="4481513"/>
          <p14:tracePt t="58119" x="5195888" y="4452938"/>
          <p14:tracePt t="58130" x="5181600" y="4443413"/>
          <p14:tracePt t="58181" x="5091113" y="4414838"/>
          <p14:tracePt t="58183" x="5076825" y="4405313"/>
          <p14:tracePt t="58199" x="5038725" y="4391025"/>
          <p14:tracePt t="58208" x="5014913" y="4391025"/>
          <p14:tracePt t="58246" x="4919663" y="4367213"/>
          <p14:tracePt t="58321" x="4733925" y="4329113"/>
          <p14:tracePt t="58359" x="4438650" y="4271963"/>
          <p14:tracePt t="58366" x="4405313" y="4267200"/>
          <p14:tracePt t="58372" x="4376738" y="4257675"/>
          <p14:tracePt t="58414" x="4286250" y="4243388"/>
          <p14:tracePt t="58415" x="4271963" y="4238625"/>
          <p14:tracePt t="58429" x="4252913" y="4238625"/>
          <p14:tracePt t="58457" x="4210050" y="4233863"/>
          <p14:tracePt t="58507" x="4081463" y="4224338"/>
          <p14:tracePt t="58554" x="3995738" y="4210050"/>
          <p14:tracePt t="58587" x="3957638" y="4210050"/>
          <p14:tracePt t="58589" x="3948113" y="4210050"/>
          <p14:tracePt t="58604" x="3929063" y="4210050"/>
          <p14:tracePt t="58631" x="3895725" y="4210050"/>
          <p14:tracePt t="58645" x="3871913" y="4210050"/>
          <p14:tracePt t="58661" x="3848100" y="4210050"/>
          <p14:tracePt t="58666" x="3833813" y="4210050"/>
          <p14:tracePt t="58677" x="3810000" y="4210050"/>
          <p14:tracePt t="58679" x="3795713" y="4210050"/>
          <p14:tracePt t="58713" x="3733800" y="4210050"/>
          <p14:tracePt t="58725" x="3705225" y="4210050"/>
          <p14:tracePt t="58742" x="3690938" y="4210050"/>
          <p14:tracePt t="58775" x="3676650" y="4210050"/>
          <p14:tracePt t="58822" x="3657600" y="4210050"/>
          <p14:tracePt t="58834" x="3648075" y="4210050"/>
          <p14:tracePt t="58864" x="3619500" y="4219575"/>
          <p14:tracePt t="58877" x="3605213" y="4219575"/>
          <p14:tracePt t="58882" x="3600450" y="4224338"/>
          <p14:tracePt t="58944" x="3581400" y="4233863"/>
          <p14:tracePt t="58975" x="3571875" y="4243388"/>
          <p14:tracePt t="59005" x="3557588" y="4248150"/>
          <p14:tracePt t="59038" x="3533775" y="4252913"/>
          <p14:tracePt t="59071" x="3490913" y="4276725"/>
          <p14:tracePt t="59116" x="3462338" y="4291013"/>
          <p14:tracePt t="59151" x="3414713" y="4314825"/>
          <p14:tracePt t="59195" x="3395663" y="4329113"/>
          <p14:tracePt t="59228" x="3371850" y="4338638"/>
          <p14:tracePt t="59273" x="3352800" y="4348163"/>
          <p14:tracePt t="59304" x="3338513" y="4357688"/>
          <p14:tracePt t="59339" x="3328988" y="4362450"/>
          <p14:tracePt t="59352" x="3319463" y="4367213"/>
          <p14:tracePt t="59386" x="3309938" y="4376738"/>
          <p14:tracePt t="59428" x="3300413" y="4386263"/>
          <p14:tracePt t="59457" x="3290888" y="4391025"/>
          <p14:tracePt t="59461" x="3286125" y="4400550"/>
          <p14:tracePt t="59487" x="3276600" y="4405313"/>
          <p14:tracePt t="59510" x="3257550" y="4429125"/>
          <p14:tracePt t="59552" x="3252788" y="4438650"/>
          <p14:tracePt t="59582" x="3209925" y="4491038"/>
          <p14:tracePt t="59613" x="3205163" y="4500563"/>
          <p14:tracePt t="59638" x="3190875" y="4519613"/>
          <p14:tracePt t="59678" x="3186113" y="4538663"/>
          <p14:tracePt t="59711" x="3181350" y="4543425"/>
          <p14:tracePt t="59822" x="3176588" y="4572000"/>
          <p14:tracePt t="59848" x="3176588" y="4600575"/>
          <p14:tracePt t="59895" x="3176588" y="4638675"/>
          <p14:tracePt t="59929" x="3176588" y="4700588"/>
          <p14:tracePt t="59974" x="3186113" y="4791075"/>
          <p14:tracePt t="60016" x="3219450" y="4862513"/>
          <p14:tracePt t="60052" x="3243263" y="4929188"/>
          <p14:tracePt t="60088" x="3271838" y="4986338"/>
          <p14:tracePt t="60120" x="3286125" y="5024438"/>
          <p14:tracePt t="60149" x="3305175" y="5062538"/>
          <p14:tracePt t="60191" x="3333750" y="5124450"/>
          <p14:tracePt t="60233" x="3376613" y="5191125"/>
          <p14:tracePt t="60245" x="3405188" y="5229225"/>
          <p14:tracePt t="60258" x="3414713" y="5243513"/>
          <p14:tracePt t="60282" x="3429000" y="5257800"/>
          <p14:tracePt t="60322" x="3457575" y="5286375"/>
          <p14:tracePt t="60353" x="3467100" y="5300663"/>
          <p14:tracePt t="60387" x="3471863" y="5300663"/>
          <p14:tracePt t="60420" x="3538538" y="5329238"/>
          <p14:tracePt t="60428" x="3576638" y="5348288"/>
          <p14:tracePt t="60458" x="3648075" y="5362575"/>
          <p14:tracePt t="60463" x="3662363" y="5362575"/>
          <p14:tracePt t="60494" x="3667125" y="5362575"/>
          <p14:tracePt t="60553" x="3738563" y="5353050"/>
          <p14:tracePt t="60581" x="3833813" y="5338763"/>
          <p14:tracePt t="60618" x="4000500" y="5329238"/>
          <p14:tracePt t="60649" x="4176713" y="5329238"/>
          <p14:tracePt t="60661" x="4271963" y="5329238"/>
          <p14:tracePt t="60700" x="4491038" y="5329238"/>
          <p14:tracePt t="60715" x="4543425" y="5329238"/>
          <p14:tracePt t="60727" x="4595813" y="5334000"/>
          <p14:tracePt t="60755" x="4691063" y="5343525"/>
          <p14:tracePt t="60810" x="4872038" y="5348288"/>
          <p14:tracePt t="60826" x="4924425" y="5348288"/>
          <p14:tracePt t="60865" x="5038725" y="5334000"/>
          <p14:tracePt t="60870" x="5086350" y="5324475"/>
          <p14:tracePt t="60885" x="5138738" y="5324475"/>
          <p14:tracePt t="60898" x="5176838" y="5319713"/>
          <p14:tracePt t="60940" x="5186363" y="5314950"/>
          <p14:tracePt t="61002" x="5195888" y="5314950"/>
          <p14:tracePt t="61027" x="5224463" y="5295900"/>
          <p14:tracePt t="61041" x="5229225" y="5291138"/>
          <p14:tracePt t="61072" x="5272088" y="5272088"/>
          <p14:tracePt t="61104" x="5281613" y="5272088"/>
          <p14:tracePt t="61131" x="5305425" y="5262563"/>
          <p14:tracePt t="61270" x="5319713" y="5262563"/>
          <p14:tracePt t="61320" x="5338763" y="5257800"/>
          <p14:tracePt t="61357" x="5348288" y="5257800"/>
          <p14:tracePt t="61371" x="5353050" y="5257800"/>
          <p14:tracePt t="61852" x="5353050" y="5248275"/>
          <p14:tracePt t="61900" x="5353050" y="5224463"/>
          <p14:tracePt t="61915" x="5357813" y="5210175"/>
          <p14:tracePt t="61947" x="5372100" y="5172075"/>
          <p14:tracePt t="61953" x="5376863" y="5162550"/>
          <p14:tracePt t="61959" x="5376863" y="5153025"/>
          <p14:tracePt t="61991" x="5386388" y="5110163"/>
          <p14:tracePt t="61995" x="5391150" y="5100638"/>
          <p14:tracePt t="62010" x="5395913" y="5081588"/>
          <p14:tracePt t="62024" x="5405438" y="5057775"/>
          <p14:tracePt t="62065" x="5414963" y="5019675"/>
          <p14:tracePt t="62071" x="5414963" y="5014913"/>
          <p14:tracePt t="62077" x="5414963" y="5010150"/>
          <p14:tracePt t="62099" x="5414963" y="4995863"/>
          <p14:tracePt t="62136" x="5414963" y="4981575"/>
          <p14:tracePt t="62150" x="5419725" y="4967288"/>
          <p14:tracePt t="62151" x="5419725" y="4957763"/>
          <p14:tracePt t="62189" x="5419725" y="4924425"/>
          <p14:tracePt t="62221" x="5424488" y="4895850"/>
          <p14:tracePt t="62225" x="5424488" y="4886325"/>
          <p14:tracePt t="62242" x="5424488" y="4867275"/>
          <p14:tracePt t="62257" x="5424488" y="4857750"/>
          <p14:tracePt t="62290" x="5424488" y="4814888"/>
          <p14:tracePt t="62334" x="5424488" y="4772025"/>
          <p14:tracePt t="62371" x="5419725" y="4733925"/>
          <p14:tracePt t="62385" x="5419725" y="4724400"/>
          <p14:tracePt t="62416" x="5410200" y="4700588"/>
          <p14:tracePt t="62429" x="5410200" y="4691063"/>
          <p14:tracePt t="62463" x="5400675" y="4681538"/>
          <p14:tracePt t="62465" x="5391150" y="4662488"/>
          <p14:tracePt t="62495" x="5376863" y="4648200"/>
          <p14:tracePt t="62533" x="5334000" y="4605338"/>
          <p14:tracePt t="62558" x="5272088" y="4543425"/>
          <p14:tracePt t="62587" x="5238750" y="4510088"/>
          <p14:tracePt t="62632" x="5133975" y="4443413"/>
          <p14:tracePt t="62666" x="5076825" y="4405313"/>
          <p14:tracePt t="62712" x="4876800" y="4324350"/>
          <p14:tracePt t="62714" x="4852988" y="4319588"/>
          <p14:tracePt t="62754" x="4729163" y="4262438"/>
          <p14:tracePt t="62758" x="4695825" y="4252913"/>
          <p14:tracePt t="62768" x="4662488" y="4238625"/>
          <p14:tracePt t="62773" x="4648200" y="4229100"/>
          <p14:tracePt t="62808" x="4538663" y="4191000"/>
          <p14:tracePt t="62822" x="4481513" y="4167188"/>
          <p14:tracePt t="62854" x="4376738" y="4143375"/>
          <p14:tracePt t="62885" x="4243388" y="4110038"/>
          <p14:tracePt t="62888" x="4214813" y="4110038"/>
          <p14:tracePt t="62902" x="4152900" y="4100513"/>
          <p14:tracePt t="62912" x="4110038" y="4086225"/>
          <p14:tracePt t="62975" x="3914775" y="4062413"/>
          <p14:tracePt t="63004" x="3862388" y="4057650"/>
          <p14:tracePt t="63007" x="3852863" y="4057650"/>
          <p14:tracePt t="63022" x="3824288" y="4052888"/>
          <p14:tracePt t="63050" x="3790950" y="4052888"/>
          <p14:tracePt t="63064" x="3771900" y="4052888"/>
          <p14:tracePt t="63070" x="3757613" y="4052888"/>
          <p14:tracePt t="63097" x="3709988" y="4052888"/>
          <p14:tracePt t="63120" x="3662363" y="4052888"/>
          <p14:tracePt t="63150" x="3595688" y="4052888"/>
          <p14:tracePt t="63164" x="3571875" y="4052888"/>
          <p14:tracePt t="63190" x="3538538" y="4052888"/>
          <p14:tracePt t="63226" x="3519488" y="4052888"/>
          <p14:tracePt t="63274" x="3509963" y="4052888"/>
          <p14:tracePt t="63284" x="3500438" y="4052888"/>
          <p14:tracePt t="63325" x="3457575" y="4062413"/>
          <p14:tracePt t="63337" x="3448050" y="4067175"/>
          <p14:tracePt t="63369" x="3409950" y="4081463"/>
          <p14:tracePt t="63397" x="3395663" y="4090988"/>
          <p14:tracePt t="63425" x="3371850" y="4100513"/>
          <p14:tracePt t="63447" x="3328988" y="4124325"/>
          <p14:tracePt t="63459" x="3286125" y="4143375"/>
          <p14:tracePt t="63487" x="3248025" y="4162425"/>
          <p14:tracePt t="63525" x="3228975" y="4186238"/>
          <p14:tracePt t="63554" x="3200400" y="4210050"/>
          <p14:tracePt t="63587" x="3171825" y="4248150"/>
          <p14:tracePt t="63615" x="3148013" y="4281488"/>
          <p14:tracePt t="63651" x="3114675" y="4338638"/>
          <p14:tracePt t="63663" x="3109913" y="4352925"/>
          <p14:tracePt t="63694" x="3105150" y="4371975"/>
          <p14:tracePt t="63705" x="3100388" y="4386263"/>
          <p14:tracePt t="63739" x="3095625" y="4410075"/>
          <p14:tracePt t="63771" x="3090863" y="4443413"/>
          <p14:tracePt t="63806" x="3090863" y="4467225"/>
          <p14:tracePt t="63834" x="3090863" y="4486275"/>
          <p14:tracePt t="63865" x="3090863" y="4538663"/>
          <p14:tracePt t="63879" x="3090863" y="4586288"/>
          <p14:tracePt t="63912" x="3124200" y="4681538"/>
          <p14:tracePt t="63946" x="3176588" y="4781550"/>
          <p14:tracePt t="63987" x="3233738" y="4867275"/>
          <p14:tracePt t="64022" x="3281363" y="4938713"/>
          <p14:tracePt t="64053" x="3319463" y="4972050"/>
          <p14:tracePt t="64121" x="3386138" y="4995863"/>
          <p14:tracePt t="64132" x="3448050" y="5005388"/>
          <p14:tracePt t="64161" x="3552825" y="5038725"/>
          <p14:tracePt t="64194" x="3619500" y="5057775"/>
          <p14:tracePt t="64227" x="3648075" y="5067300"/>
          <p14:tracePt t="64834" x="4743450" y="5019675"/>
          <p14:tracePt t="64867" x="4781550" y="5005388"/>
          <p14:tracePt t="64897" x="4786313" y="5005388"/>
          <p14:tracePt t="64924" x="4819650" y="4995863"/>
          <p14:tracePt t="64950" x="4895850" y="4986338"/>
          <p14:tracePt t="64961" x="4905375" y="4986338"/>
          <p14:tracePt t="64970" x="4914900" y="4981575"/>
          <p14:tracePt t="65003" x="4962525" y="4981575"/>
          <p14:tracePt t="65008" x="4972050" y="4981575"/>
          <p14:tracePt t="65020" x="4981575" y="4981575"/>
          <p14:tracePt t="65054" x="5053013" y="4976813"/>
          <p14:tracePt t="65090" x="5067300" y="4967288"/>
          <p14:tracePt t="65123" x="5076825" y="4967288"/>
          <p14:tracePt t="65163" x="5100638" y="4948238"/>
          <p14:tracePt t="65195" x="5124450" y="4938713"/>
          <p14:tracePt t="65207" x="5129213" y="4929188"/>
          <p14:tracePt t="65238" x="5138738" y="4924425"/>
          <p14:tracePt t="65242" x="5143500" y="4919663"/>
          <p14:tracePt t="65271" x="5153025" y="4910138"/>
          <p14:tracePt t="65308" x="5167313" y="4891088"/>
          <p14:tracePt t="65321" x="5172075" y="4891088"/>
          <p14:tracePt t="65348" x="5176838" y="4881563"/>
          <p14:tracePt t="65394" x="5191125" y="4857750"/>
          <p14:tracePt t="65446" x="5214938" y="4819650"/>
          <p14:tracePt t="65507" x="5224463" y="4786313"/>
          <p14:tracePt t="65536" x="5229225" y="4767263"/>
          <p14:tracePt t="65571" x="5233988" y="4748213"/>
          <p14:tracePt t="65620" x="5233988" y="4729163"/>
          <p14:tracePt t="65649" x="5233988" y="4700588"/>
          <p14:tracePt t="65688" x="5233988" y="4662488"/>
          <p14:tracePt t="65756" x="5214938" y="4572000"/>
          <p14:tracePt t="65785" x="5210175" y="4552950"/>
          <p14:tracePt t="65837" x="5162550" y="4471988"/>
          <p14:tracePt t="65865" x="5129213" y="4414838"/>
          <p14:tracePt t="65894" x="5119688" y="4395788"/>
          <p14:tracePt t="65928" x="5091113" y="4357688"/>
          <p14:tracePt t="65963" x="5033963" y="4291013"/>
          <p14:tracePt t="65988" x="5014913" y="4267200"/>
          <p14:tracePt t="66022" x="4986338" y="4233863"/>
          <p14:tracePt t="66051" x="4938713" y="4191000"/>
          <p14:tracePt t="66083" x="4914900" y="4171950"/>
          <p14:tracePt t="66112" x="4833938" y="4138613"/>
          <p14:tracePt t="66137" x="4781550" y="4124325"/>
          <p14:tracePt t="66175" x="4581525" y="4081463"/>
          <p14:tracePt t="66179" x="4552950" y="4076700"/>
          <p14:tracePt t="66211" x="4391025" y="4052888"/>
          <p14:tracePt t="66242" x="4271963" y="4048125"/>
          <p14:tracePt t="66280" x="4200525" y="4043363"/>
          <p14:tracePt t="66317" x="4157663" y="4038600"/>
          <p14:tracePt t="66349" x="4048125" y="4038600"/>
          <p14:tracePt t="66382" x="3910013" y="4038600"/>
          <p14:tracePt t="66397" x="3876675" y="4038600"/>
          <p14:tracePt t="66425" x="3814763" y="4038600"/>
          <p14:tracePt t="66458" x="3719513" y="4038600"/>
          <p14:tracePt t="66490" x="3662363" y="4038600"/>
          <p14:tracePt t="66525" x="3633788" y="4043363"/>
          <p14:tracePt t="66556" x="3619500" y="4043363"/>
          <p14:tracePt t="66601" x="3595688" y="4048125"/>
          <p14:tracePt t="66648" x="3571875" y="4052888"/>
          <p14:tracePt t="66661" x="3557588" y="4062413"/>
          <p14:tracePt t="66698" x="3509963" y="4081463"/>
          <p14:tracePt t="66754" x="3457575" y="4105275"/>
          <p14:tracePt t="66757" x="3452813" y="4105275"/>
          <p14:tracePt t="66771" x="3443288" y="4110038"/>
          <p14:tracePt t="66809" x="3409950" y="4133850"/>
          <p14:tracePt t="66826" x="3381375" y="4143375"/>
          <p14:tracePt t="66864" x="3362325" y="4157663"/>
          <p14:tracePt t="66878" x="3333750" y="4176713"/>
          <p14:tracePt t="66912" x="3267075" y="4214813"/>
          <p14:tracePt t="66949" x="3243263" y="4238625"/>
          <p14:tracePt t="66985" x="3224213" y="4257675"/>
          <p14:tracePt t="67021" x="3200400" y="4291013"/>
          <p14:tracePt t="67053" x="3186113" y="4319588"/>
          <p14:tracePt t="67120" x="3167063" y="4405313"/>
          <p14:tracePt t="67147" x="3167063" y="4424363"/>
          <p14:tracePt t="67177" x="3167063" y="4476750"/>
          <p14:tracePt t="67209" x="3186113" y="4505325"/>
          <p14:tracePt t="67240" x="3186113" y="4519613"/>
          <p14:tracePt t="67269" x="3200400" y="4538663"/>
          <p14:tracePt t="67306" x="3252788" y="4567238"/>
          <p14:tracePt t="67345" x="3309938" y="4595813"/>
          <p14:tracePt t="67382" x="3362325" y="4614863"/>
          <p14:tracePt t="67411" x="3390900" y="4624388"/>
          <p14:tracePt t="67452" x="3419475" y="4629150"/>
          <p14:tracePt t="67458" x="3438525" y="4633913"/>
          <p14:tracePt t="67462" x="3452813" y="4643438"/>
          <p14:tracePt t="67470" x="3481388" y="4648200"/>
          <p14:tracePt t="67478" x="3509963" y="4648200"/>
          <p14:tracePt t="67519" x="3690938" y="4667250"/>
          <p14:tracePt t="67522" x="3709988" y="4667250"/>
          <p14:tracePt t="67554" x="3767138" y="4667250"/>
          <p14:tracePt t="67587" x="3790950" y="4672013"/>
          <p14:tracePt t="67601" x="3810000" y="4672013"/>
          <p14:tracePt t="67603" x="3824288" y="4672013"/>
          <p14:tracePt t="67631" x="3876675" y="4672013"/>
          <p14:tracePt t="67643" x="3914775" y="4672013"/>
          <p14:tracePt t="67677" x="3952875" y="4672013"/>
          <p14:tracePt t="67737" x="3957638" y="4672013"/>
          <p14:tracePt t="67771" x="3990975" y="4672013"/>
          <p14:tracePt t="67830" x="4057650" y="4643438"/>
          <p14:tracePt t="67837" x="4067175" y="4638675"/>
          <p14:tracePt t="67867" x="4119563" y="4605338"/>
          <p14:tracePt t="67877" x="4133850" y="4586288"/>
          <p14:tracePt t="67884" x="4148138" y="4576763"/>
          <p14:tracePt t="67925" x="4181475" y="4548188"/>
          <p14:tracePt t="67930" x="4181475" y="4543425"/>
          <p14:tracePt t="67958" x="4186238" y="4533900"/>
          <p14:tracePt t="67965" x="4186238" y="4529138"/>
          <p14:tracePt t="68005" x="4200525" y="4519613"/>
          <p14:tracePt t="68037" x="4210050" y="4505325"/>
          <p14:tracePt t="68071" x="4214813" y="4495800"/>
          <p14:tracePt t="68150" x="4224338" y="4481513"/>
          <p14:tracePt t="68196" x="4229100" y="4471988"/>
          <p14:tracePt t="68237" x="4229100" y="4462463"/>
          <p14:tracePt t="68304" x="4233863" y="4452938"/>
          <p14:tracePt t="70570" x="0" y="0"/>
        </p14:tracePtLst>
        <p14:tracePtLst>
          <p14:tracePt t="72632" x="4986338" y="3462338"/>
          <p14:tracePt t="72880" x="4986338" y="3457575"/>
          <p14:tracePt t="72912" x="4962525" y="3433763"/>
          <p14:tracePt t="72954" x="4786313" y="3333750"/>
          <p14:tracePt t="72990" x="4533900" y="3224213"/>
          <p14:tracePt t="73036" x="4248150" y="3109913"/>
          <p14:tracePt t="73071" x="3986213" y="3000375"/>
          <p14:tracePt t="73150" x="3395663" y="2795588"/>
          <p14:tracePt t="73160" x="3367088" y="2786063"/>
          <p14:tracePt t="73196" x="3200400" y="2719388"/>
          <p14:tracePt t="73211" x="3105150" y="2686050"/>
          <p14:tracePt t="73224" x="3071813" y="2671763"/>
          <p14:tracePt t="73254" x="3028950" y="2657475"/>
          <p14:tracePt t="73307" x="2867025" y="2595563"/>
          <p14:tracePt t="73335" x="2738438" y="2566988"/>
          <p14:tracePt t="73398" x="2624138" y="2533650"/>
          <p14:tracePt t="73428" x="2586038" y="2519363"/>
          <p14:tracePt t="73472" x="2443163" y="2466975"/>
          <p14:tracePt t="73505" x="2428875" y="2462213"/>
          <p14:tracePt t="73508" x="2338388" y="2433638"/>
          <p14:tracePt t="73523" x="2305050" y="2424113"/>
          <p14:tracePt t="73571" x="2219325" y="2400300"/>
          <p14:tracePt t="73573" x="2214563" y="2395538"/>
          <p14:tracePt t="73632" x="2105025" y="2376488"/>
          <p14:tracePt t="73678" x="1943100" y="2343150"/>
          <p14:tracePt t="73711" x="1943100" y="2347913"/>
          <p14:tracePt t="73786" x="1909763" y="2414588"/>
          <p14:tracePt t="74056" x="1947863" y="2343150"/>
          <p14:tracePt t="74097" x="1952625" y="2295525"/>
          <p14:tracePt t="74103" x="1952625" y="2281238"/>
          <p14:tracePt t="74105" x="1952625" y="2271713"/>
          <p14:tracePt t="74131" x="1938338" y="2238375"/>
          <p14:tracePt t="74140" x="1933575" y="2228850"/>
          <p14:tracePt t="74147" x="1933575" y="2219325"/>
          <p14:tracePt t="74152" x="1928813" y="2209800"/>
          <p14:tracePt t="74159" x="1928813" y="2200275"/>
          <p14:tracePt t="74169" x="1924050" y="2190750"/>
          <p14:tracePt t="74175" x="1919288" y="2181225"/>
          <p14:tracePt t="74182" x="1914525" y="2162175"/>
          <p14:tracePt t="74190" x="1905000" y="2147888"/>
          <p14:tracePt t="74198" x="1900238" y="2138363"/>
          <p14:tracePt t="74205" x="1885950" y="2124075"/>
          <p14:tracePt t="74213" x="1876425" y="2105025"/>
          <p14:tracePt t="74979" x="1247775" y="1566863"/>
          <p14:tracePt t="75071" x="1133475" y="1495425"/>
          <p14:tracePt t="75118" x="1085850" y="1462088"/>
          <p14:tracePt t="75129" x="1076325" y="1457325"/>
          <p14:tracePt t="75176" x="1009650" y="1419225"/>
          <p14:tracePt t="75213" x="990600" y="1414463"/>
          <p14:tracePt t="75241" x="981075" y="1409700"/>
          <p14:tracePt t="75289" x="966788" y="1390650"/>
          <p14:tracePt t="75336" x="962025" y="1390650"/>
          <p14:tracePt t="75491" x="957263" y="1476375"/>
          <p14:tracePt t="75532" x="957263" y="1519238"/>
          <p14:tracePt t="75540" x="962025" y="1524000"/>
          <p14:tracePt t="75657" x="985838" y="1576388"/>
          <p14:tracePt t="75709" x="990600" y="1590675"/>
          <p14:tracePt t="75744" x="1004888" y="1609725"/>
          <p14:tracePt t="75806" x="1019175" y="1628775"/>
          <p14:tracePt t="75898" x="1042988" y="1666875"/>
          <p14:tracePt t="75913" x="1042988" y="1676400"/>
          <p14:tracePt t="76059" x="1052513" y="1676400"/>
          <p14:tracePt t="76118" x="1100138" y="1695450"/>
          <p14:tracePt t="76168" x="1157288" y="1695450"/>
          <p14:tracePt t="76261" x="1166813" y="1695450"/>
          <p14:tracePt t="76339" x="1185863" y="1695450"/>
          <p14:tracePt t="76409" x="1195388" y="1695450"/>
          <p14:tracePt t="76664" x="1304925" y="1700213"/>
          <p14:tracePt t="76683" x="1338263" y="1700213"/>
          <p14:tracePt t="76725" x="1404938" y="1700213"/>
          <p14:tracePt t="76789" x="1443038" y="1700213"/>
          <p14:tracePt t="76817" x="1466850" y="1700213"/>
          <p14:tracePt t="76825" x="1476375" y="1700213"/>
          <p14:tracePt t="76889" x="1500188" y="1700213"/>
          <p14:tracePt t="76901" x="1524000" y="1700213"/>
          <p14:tracePt t="76903" x="1543050" y="1700213"/>
          <p14:tracePt t="76914" x="1557338" y="1700213"/>
          <p14:tracePt t="76920" x="1566863" y="1700213"/>
          <p14:tracePt t="76935" x="1590675" y="1700213"/>
          <p14:tracePt t="76943" x="1595438" y="1700213"/>
          <p14:tracePt t="76981" x="1643063" y="1700213"/>
          <p14:tracePt t="77021" x="1766888" y="1700213"/>
          <p14:tracePt t="77084" x="1957388" y="1700213"/>
          <p14:tracePt t="77136" x="2066925" y="1700213"/>
          <p14:tracePt t="77149" x="2076450" y="1700213"/>
          <p14:tracePt t="77196" x="2081213" y="1700213"/>
          <p14:tracePt t="77255" x="2147888" y="1700213"/>
          <p14:tracePt t="77284" x="2185988" y="1700213"/>
          <p14:tracePt t="77322" x="2266950" y="1700213"/>
          <p14:tracePt t="77365" x="2509838" y="1690688"/>
          <p14:tracePt t="77378" x="2533650" y="1690688"/>
          <p14:tracePt t="77383" x="2538413" y="1690688"/>
          <p14:tracePt t="77410" x="2547938" y="1690688"/>
          <p14:tracePt t="77535" x="2595563" y="1690688"/>
          <p14:tracePt t="77617" x="2614613" y="1690688"/>
          <p14:tracePt t="77697" x="2638425" y="1690688"/>
          <p14:tracePt t="77737" x="2690813" y="1690688"/>
          <p14:tracePt t="77769" x="2695575" y="1690688"/>
          <p14:tracePt t="77844" x="2705100" y="1690688"/>
          <p14:tracePt t="81603" x="2624138" y="1690688"/>
          <p14:tracePt t="81632" x="2600325" y="1690688"/>
          <p14:tracePt t="81680" x="2571750" y="1690688"/>
          <p14:tracePt t="81714" x="2547938" y="1690688"/>
          <p14:tracePt t="81757" x="2509838" y="1690688"/>
          <p14:tracePt t="81791" x="2443163" y="1690688"/>
          <p14:tracePt t="81813" x="2414588" y="1695450"/>
          <p14:tracePt t="81823" x="2405063" y="1695450"/>
          <p14:tracePt t="81829" x="2400300" y="1695450"/>
          <p14:tracePt t="81882" x="2376488" y="1700213"/>
          <p14:tracePt t="81916" x="2333625" y="1704975"/>
          <p14:tracePt t="81929" x="2324100" y="1704975"/>
          <p14:tracePt t="81958" x="2300288" y="1704975"/>
          <p14:tracePt t="82013" x="2271713" y="1704975"/>
          <p14:tracePt t="82068" x="2195513" y="1704975"/>
          <p14:tracePt t="82144" x="2152650" y="1704975"/>
          <p14:tracePt t="82160" x="2133600" y="1704975"/>
          <p14:tracePt t="82165" x="2124075" y="1704975"/>
          <p14:tracePt t="82193" x="2114550" y="1704975"/>
          <p14:tracePt t="82207" x="2100263" y="1704975"/>
          <p14:tracePt t="82219" x="2095500" y="1704975"/>
          <p14:tracePt t="82227" x="2085975" y="1704975"/>
          <p14:tracePt t="82229" x="2081213" y="1704975"/>
          <p14:tracePt t="82277" x="2000250" y="1695450"/>
          <p14:tracePt t="82347" x="1876425" y="1685925"/>
          <p14:tracePt t="82351" x="1852613" y="1685925"/>
          <p14:tracePt t="82356" x="1824038" y="1681163"/>
          <p14:tracePt t="82365" x="1795463" y="1681163"/>
          <p14:tracePt t="82371" x="1762125" y="1676400"/>
          <p14:tracePt t="82413" x="1690688" y="1671638"/>
          <p14:tracePt t="82424" x="1685925" y="1671638"/>
          <p14:tracePt t="82477" x="1643063" y="1671638"/>
          <p14:tracePt t="82493" x="1609725" y="1671638"/>
          <p14:tracePt t="82520" x="1576388" y="1671638"/>
          <p14:tracePt t="82533" x="1566863" y="1671638"/>
          <p14:tracePt t="82585" x="1533525" y="1671638"/>
          <p14:tracePt t="82592" x="1519238" y="1671638"/>
          <p14:tracePt t="82602" x="1504950" y="1671638"/>
          <p14:tracePt t="82604" x="1485900" y="1671638"/>
          <p14:tracePt t="82645" x="1414463" y="1671638"/>
          <p14:tracePt t="82651" x="1409700" y="1671638"/>
          <p14:tracePt t="82659" x="1400175" y="1671638"/>
          <p14:tracePt t="82693" x="1390650" y="1671638"/>
          <p14:tracePt t="82700" x="1381125" y="1671638"/>
          <p14:tracePt t="82711" x="1371600" y="1671638"/>
          <p14:tracePt t="82720" x="1366838" y="1671638"/>
          <p14:tracePt t="82767" x="1352550" y="1671638"/>
          <p14:tracePt t="82832" x="1309688" y="1671638"/>
          <p14:tracePt t="82945" x="1304925" y="1671638"/>
          <p14:tracePt t="82958" x="1281113" y="1671638"/>
          <p14:tracePt t="82967" x="1271588" y="1671638"/>
          <p14:tracePt t="82980" x="1257300" y="1671638"/>
          <p14:tracePt t="83010" x="1228725" y="1671638"/>
          <p14:tracePt t="83058" x="1143000" y="1671638"/>
          <p14:tracePt t="83094" x="1109663" y="1671638"/>
          <p14:tracePt t="83196" x="952500" y="1671638"/>
          <p14:tracePt t="83204" x="938213" y="1671638"/>
          <p14:tracePt t="83209" x="933450" y="1671638"/>
          <p14:tracePt t="83216" x="928688" y="1671638"/>
          <p14:tracePt t="83227" x="919163" y="1671638"/>
          <p14:tracePt t="83272" x="881063" y="1671638"/>
          <p14:tracePt t="83287" x="862013" y="1671638"/>
          <p14:tracePt t="83680" x="904875" y="1666875"/>
          <p14:tracePt t="83727" x="1038225" y="1662113"/>
          <p14:tracePt t="83729" x="1052513" y="1662113"/>
          <p14:tracePt t="83737" x="1066800" y="1662113"/>
          <p14:tracePt t="83745" x="1081088" y="1662113"/>
          <p14:tracePt t="83768" x="1147763" y="1662113"/>
          <p14:tracePt t="83775" x="1166813" y="1662113"/>
          <p14:tracePt t="83825" x="1366838" y="1662113"/>
          <p14:tracePt t="83837" x="1471613" y="1662113"/>
          <p14:tracePt t="83851" x="1514475" y="1662113"/>
          <p14:tracePt t="83884" x="1576388" y="1662113"/>
          <p14:tracePt t="83887" x="1590675" y="1662113"/>
          <p14:tracePt t="83896" x="1609725" y="1662113"/>
          <p14:tracePt t="83902" x="1628775" y="1662113"/>
          <p14:tracePt t="83913" x="1652588" y="1662113"/>
          <p14:tracePt t="83925" x="1685925" y="1662113"/>
          <p14:tracePt t="83961" x="1814513" y="1657350"/>
          <p14:tracePt t="84025" x="1924050" y="1652588"/>
          <p14:tracePt t="84039" x="1962150" y="1647825"/>
          <p14:tracePt t="84070" x="2071688" y="1638300"/>
          <p14:tracePt t="84075" x="2100263" y="1638300"/>
          <p14:tracePt t="84098" x="2243138" y="1638300"/>
          <p14:tracePt t="84105" x="2290763" y="1638300"/>
          <p14:tracePt t="84131" x="2390775" y="1638300"/>
          <p14:tracePt t="84146" x="2438400" y="1638300"/>
          <p14:tracePt t="84157" x="2462213" y="1638300"/>
          <p14:tracePt t="84162" x="2471738" y="1638300"/>
          <p14:tracePt t="84164" x="2486025" y="1638300"/>
          <p14:tracePt t="84209" x="2562225" y="1633538"/>
          <p14:tracePt t="84247" x="2647950" y="1633538"/>
          <p14:tracePt t="84254" x="2652713" y="1633538"/>
          <p14:tracePt t="84914" x="2890838" y="1600200"/>
          <p14:tracePt t="84930" x="2909888" y="1600200"/>
          <p14:tracePt t="84961" x="2938463" y="1609725"/>
          <p14:tracePt t="85037" x="3052763" y="1614488"/>
          <p14:tracePt t="85058" x="3071813" y="1614488"/>
          <p14:tracePt t="85086" x="3081338" y="1614488"/>
          <p14:tracePt t="85148" x="3090863" y="1614488"/>
          <p14:tracePt t="85177" x="3105150" y="1614488"/>
          <p14:tracePt t="85206" x="3119438" y="1614488"/>
          <p14:tracePt t="85236" x="3124200" y="1614488"/>
          <p14:tracePt t="85263" x="3133725" y="1614488"/>
          <p14:tracePt t="85568" x="3133725" y="1619250"/>
          <p14:tracePt t="86335" x="3205163" y="1619250"/>
          <p14:tracePt t="86346" x="3228975" y="1624013"/>
          <p14:tracePt t="86352" x="3257550" y="1624013"/>
          <p14:tracePt t="86389" x="3400425" y="1638300"/>
          <p14:tracePt t="86396" x="3438525" y="1638300"/>
          <p14:tracePt t="86402" x="3457575" y="1638300"/>
          <p14:tracePt t="86420" x="3490913" y="1638300"/>
          <p14:tracePt t="87673" x="3495675" y="1638300"/>
          <p14:tracePt t="87770" x="3509963" y="1638300"/>
          <p14:tracePt t="87822" x="3533775" y="1638300"/>
          <p14:tracePt t="87824" x="3538538" y="1638300"/>
          <p14:tracePt t="87841" x="3548063" y="1638300"/>
          <p14:tracePt t="87883" x="3552825" y="1633538"/>
          <p14:tracePt t="87932" x="3590925" y="1633538"/>
          <p14:tracePt t="87959" x="3605213" y="1633538"/>
          <p14:tracePt t="88006" x="3609975" y="1633538"/>
          <p14:tracePt t="88038" x="3624263" y="1633538"/>
          <p14:tracePt t="88082" x="3648075" y="1633538"/>
          <p14:tracePt t="88089" x="3652838" y="1633538"/>
          <p14:tracePt t="88102" x="3662363" y="1633538"/>
          <p14:tracePt t="88130" x="3681413" y="1633538"/>
          <p14:tracePt t="88145" x="3686175" y="1633538"/>
          <p14:tracePt t="88157" x="3695700" y="1638300"/>
          <p14:tracePt t="88192" x="3709988" y="1638300"/>
          <p14:tracePt t="88227" x="3724275" y="1638300"/>
          <p14:tracePt t="88236" x="3748088" y="1643063"/>
          <p14:tracePt t="88269" x="3819525" y="1652588"/>
          <p14:tracePt t="88306" x="3890963" y="1657350"/>
          <p14:tracePt t="88334" x="3910013" y="1662113"/>
          <p14:tracePt t="88368" x="3938588" y="1662113"/>
          <p14:tracePt t="88401" x="4014788" y="1676400"/>
          <p14:tracePt t="88415" x="4048125" y="1681163"/>
          <p14:tracePt t="88455" x="4095750" y="1695450"/>
          <p14:tracePt t="88524" x="4100513" y="1695450"/>
          <p14:tracePt t="88555" x="4110038" y="1695450"/>
          <p14:tracePt t="88587" x="4148138" y="1695450"/>
          <p14:tracePt t="88588" x="4157663" y="1695450"/>
          <p14:tracePt t="88648" x="4162425" y="1695450"/>
          <p14:tracePt t="88695" x="4200525" y="1695450"/>
          <p14:tracePt t="88706" x="4224338" y="1695450"/>
          <p14:tracePt t="88711" x="4233863" y="1695450"/>
          <p14:tracePt t="88740" x="4262438" y="1695450"/>
          <p14:tracePt t="88775" x="4281488" y="1690688"/>
          <p14:tracePt t="88835" x="4319588" y="1690688"/>
          <p14:tracePt t="88884" x="4324350" y="1690688"/>
          <p14:tracePt t="88918" x="4333875" y="1690688"/>
          <p14:tracePt t="88943" x="4343400" y="1690688"/>
          <p14:tracePt t="88977" x="4352925" y="1690688"/>
          <p14:tracePt t="89020" x="4395788" y="1695450"/>
          <p14:tracePt t="89025" x="4419600" y="1700213"/>
          <p14:tracePt t="89041" x="4433888" y="1700213"/>
          <p14:tracePt t="89071" x="4457700" y="1700213"/>
          <p14:tracePt t="89114" x="4491038" y="1700213"/>
          <p14:tracePt t="89145" x="4505325" y="1700213"/>
          <p14:tracePt t="89178" x="4538663" y="1700213"/>
          <p14:tracePt t="89214" x="4543425" y="1700213"/>
          <p14:tracePt t="89254" x="4552950" y="1700213"/>
          <p14:tracePt t="89289" x="4624388" y="1695450"/>
          <p14:tracePt t="89325" x="4624388" y="1690688"/>
          <p14:tracePt t="89472" x="4629150" y="1690688"/>
          <p14:tracePt t="89542" x="4643438" y="1690688"/>
          <p14:tracePt t="89677" x="4662488" y="1685925"/>
          <p14:tracePt t="89710" x="4667250" y="1685925"/>
          <p14:tracePt t="89781" x="4681538" y="1681163"/>
          <p14:tracePt t="89798" x="4691063" y="1676400"/>
          <p14:tracePt t="89868" x="4695825" y="1676400"/>
          <p14:tracePt t="89881" x="4705350" y="1676400"/>
          <p14:tracePt t="89990" x="4733925" y="1671638"/>
          <p14:tracePt t="90026" x="4738688" y="1671638"/>
          <p14:tracePt t="90099" x="4748213" y="1671638"/>
          <p14:tracePt t="90107" x="4805363" y="1666875"/>
          <p14:tracePt t="90139" x="4810125" y="1662113"/>
          <p14:tracePt t="90571" x="4805363" y="1662113"/>
          <p14:tracePt t="90640" x="4800600" y="1662113"/>
          <p14:tracePt t="90650" x="4791075" y="1662113"/>
          <p14:tracePt t="90680" x="4752975" y="1662113"/>
          <p14:tracePt t="90684" x="4738688" y="1662113"/>
          <p14:tracePt t="90736" x="4662488" y="1662113"/>
          <p14:tracePt t="90741" x="4657725" y="1662113"/>
          <p14:tracePt t="90769" x="4638675" y="1666875"/>
          <p14:tracePt t="90850" x="4505325" y="1681163"/>
          <p14:tracePt t="90888" x="4491038" y="1681163"/>
          <p14:tracePt t="90948" x="4452938" y="1681163"/>
          <p14:tracePt t="90975" x="4405313" y="1681163"/>
          <p14:tracePt t="90990" x="4376738" y="1681163"/>
          <p14:tracePt t="91037" x="4291013" y="1685925"/>
          <p14:tracePt t="91083" x="4233863" y="1685925"/>
          <p14:tracePt t="91129" x="4205288" y="1685925"/>
          <p14:tracePt t="91160" x="4186238" y="1690688"/>
          <p14:tracePt t="91203" x="4038600" y="1690688"/>
          <p14:tracePt t="91209" x="4024313" y="1690688"/>
          <p14:tracePt t="91222" x="3995738" y="1690688"/>
          <p14:tracePt t="91256" x="3938588" y="1690688"/>
          <p14:tracePt t="91299" x="3833813" y="1700213"/>
          <p14:tracePt t="91305" x="3819525" y="1700213"/>
          <p14:tracePt t="91311" x="3810000" y="1700213"/>
          <p14:tracePt t="91322" x="3795713" y="1700213"/>
          <p14:tracePt t="91384" x="3700463" y="1700213"/>
          <p14:tracePt t="91388" x="3690938" y="1700213"/>
          <p14:tracePt t="91398" x="3671888" y="1700213"/>
          <p14:tracePt t="91401" x="3662363" y="1700213"/>
          <p14:tracePt t="91414" x="3657600" y="1700213"/>
          <p14:tracePt t="91424" x="3638550" y="1700213"/>
          <p14:tracePt t="91459" x="3581400" y="1704975"/>
          <p14:tracePt t="91514" x="3509963" y="1709738"/>
          <p14:tracePt t="91519" x="3505200" y="1709738"/>
          <p14:tracePt t="91524" x="3490913" y="1714500"/>
          <p14:tracePt t="91553" x="3467100" y="1719263"/>
          <p14:tracePt t="91585" x="3462338" y="1724025"/>
          <p14:tracePt t="93070" x="3457575" y="1719263"/>
          <p14:tracePt t="93104" x="3429000" y="1704975"/>
          <p14:tracePt t="93137" x="3419475" y="1695450"/>
          <p14:tracePt t="93149" x="3414713" y="1690688"/>
          <p14:tracePt t="94961" x="3419475" y="1690688"/>
          <p14:tracePt t="94992" x="3429000" y="1690688"/>
          <p14:tracePt t="95020" x="3433763" y="1690688"/>
          <p14:tracePt t="95055" x="3457575" y="1690688"/>
          <p14:tracePt t="95087" x="3509963" y="1690688"/>
          <p14:tracePt t="95119" x="3571875" y="1690688"/>
          <p14:tracePt t="95122" x="3576638" y="1690688"/>
          <p14:tracePt t="95225" x="3600450" y="1690688"/>
          <p14:tracePt t="95229" x="3605213" y="1690688"/>
          <p14:tracePt t="95260" x="3633788" y="1690688"/>
          <p14:tracePt t="95271" x="3638550" y="1690688"/>
          <p14:tracePt t="95273" x="3643313" y="1690688"/>
          <p14:tracePt t="95307" x="3657600" y="1690688"/>
          <p14:tracePt t="95317" x="3667125" y="1690688"/>
          <p14:tracePt t="95349" x="3690938" y="1690688"/>
          <p14:tracePt t="95354" x="3700463" y="1690688"/>
          <p14:tracePt t="95368" x="3714750" y="1690688"/>
          <p14:tracePt t="95397" x="3738563" y="1690688"/>
          <p14:tracePt t="95446" x="3833813" y="1690688"/>
          <p14:tracePt t="95487" x="3895725" y="1690688"/>
          <p14:tracePt t="95491" x="3905250" y="1690688"/>
          <p14:tracePt t="95504" x="3910013" y="1690688"/>
          <p14:tracePt t="95536" x="3929063" y="1690688"/>
          <p14:tracePt t="95571" x="4010025" y="1690688"/>
          <p14:tracePt t="95581" x="4024313" y="1690688"/>
          <p14:tracePt t="95588" x="4038600" y="1690688"/>
          <p14:tracePt t="95616" x="4071938" y="1690688"/>
          <p14:tracePt t="95630" x="4076700" y="1690688"/>
          <p14:tracePt t="95634" x="4086225" y="1690688"/>
          <p14:tracePt t="95676" x="4200525" y="1690688"/>
          <p14:tracePt t="95719" x="4267200" y="1690688"/>
          <p14:tracePt t="95723" x="4271963" y="1690688"/>
          <p14:tracePt t="95771" x="4276725" y="1690688"/>
          <p14:tracePt t="95820" x="4305300" y="1690688"/>
          <p14:tracePt t="95886" x="4314825" y="1690688"/>
          <p14:tracePt t="95894" x="4319588" y="1690688"/>
          <p14:tracePt t="96322" x="4324350" y="1690688"/>
          <p14:tracePt t="96372" x="4371975" y="1690688"/>
          <p14:tracePt t="96492" x="4391025" y="1690688"/>
          <p14:tracePt t="96506" x="4405313" y="1685925"/>
          <p14:tracePt t="96509" x="4410075" y="1685925"/>
          <p14:tracePt t="96521" x="4433888" y="1685925"/>
          <p14:tracePt t="96524" x="4452938" y="1676400"/>
          <p14:tracePt t="96584" x="4610100" y="1666875"/>
          <p14:tracePt t="96631" x="4657725" y="1662113"/>
          <p14:tracePt t="96665" x="4757738" y="1657350"/>
          <p14:tracePt t="96666" x="4772025" y="1657350"/>
          <p14:tracePt t="96701" x="4795838" y="1657350"/>
          <p14:tracePt t="99849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01E40EC-8FA6-4260-9E86-7DCD80B32B3F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D640969-FAB3-4D94-A64E-8AD2C6225162}" type="slidenum">
              <a:rPr lang="en-US" altLang="zh-CN"/>
              <a:pPr>
                <a:defRPr/>
              </a:pPr>
              <a:t>13</a:t>
            </a:fld>
            <a:endParaRPr lang="en-US" altLang="zh-CN"/>
          </a:p>
        </p:txBody>
      </p:sp>
      <p:sp>
        <p:nvSpPr>
          <p:cNvPr id="123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实现二分查找（续）</a:t>
            </a:r>
          </a:p>
        </p:txBody>
      </p:sp>
      <p:sp>
        <p:nvSpPr>
          <p:cNvPr id="1239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229600" cy="5064125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err="1" smtClean="0"/>
              <a:t>int</a:t>
            </a:r>
            <a:r>
              <a:rPr lang="en-US" altLang="zh-CN" sz="1800" dirty="0" smtClean="0"/>
              <a:t> </a:t>
            </a:r>
            <a:r>
              <a:rPr lang="en-US" altLang="zh-CN" sz="1800" dirty="0" err="1" smtClean="0"/>
              <a:t>binsearch</a:t>
            </a:r>
            <a:r>
              <a:rPr lang="en-US" altLang="zh-CN" sz="1800" dirty="0" smtClean="0"/>
              <a:t>(</a:t>
            </a:r>
            <a:r>
              <a:rPr lang="en-US" altLang="zh-CN" sz="1800" dirty="0" err="1" smtClean="0"/>
              <a:t>int</a:t>
            </a:r>
            <a:r>
              <a:rPr lang="en-US" altLang="zh-CN" sz="1800" dirty="0" smtClean="0"/>
              <a:t> x, </a:t>
            </a:r>
            <a:r>
              <a:rPr lang="en-US" altLang="zh-CN" sz="1800" dirty="0" err="1" smtClean="0"/>
              <a:t>int</a:t>
            </a:r>
            <a:r>
              <a:rPr lang="en-US" altLang="zh-CN" sz="1800" dirty="0" smtClean="0"/>
              <a:t>[ ] A, </a:t>
            </a:r>
            <a:r>
              <a:rPr lang="en-US" altLang="zh-CN" sz="1800" dirty="0" err="1" smtClean="0"/>
              <a:t>int</a:t>
            </a:r>
            <a:r>
              <a:rPr lang="en-US" altLang="zh-CN" sz="1800" dirty="0" smtClean="0"/>
              <a:t> n)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//@requires 0 &lt;= n &amp;&amp; n &lt;= \length(A);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//@requires </a:t>
            </a:r>
            <a:r>
              <a:rPr lang="en-US" altLang="zh-CN" sz="1800" dirty="0" err="1" smtClean="0"/>
              <a:t>is_sorted</a:t>
            </a:r>
            <a:r>
              <a:rPr lang="en-US" altLang="zh-CN" sz="1800" dirty="0" smtClean="0"/>
              <a:t>(A, 0, n);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/*@ensures (-1 == \result &amp;&amp; !</a:t>
            </a:r>
            <a:r>
              <a:rPr lang="en-US" altLang="zh-CN" sz="1800" dirty="0" err="1" smtClean="0"/>
              <a:t>is_in</a:t>
            </a:r>
            <a:r>
              <a:rPr lang="en-US" altLang="zh-CN" sz="1800" dirty="0" smtClean="0"/>
              <a:t>(x, A, 0, n))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      || ((0 &lt;= \result &amp;&amp; \result &lt; n) &amp;&amp; A[\result] == 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   @*/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{ </a:t>
            </a:r>
            <a:r>
              <a:rPr lang="en-US" altLang="zh-CN" sz="1800" dirty="0" err="1" smtClean="0"/>
              <a:t>int</a:t>
            </a:r>
            <a:r>
              <a:rPr lang="en-US" altLang="zh-CN" sz="1800" dirty="0" smtClean="0"/>
              <a:t> lower = 0;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  </a:t>
            </a:r>
            <a:r>
              <a:rPr lang="en-US" altLang="zh-CN" sz="1800" dirty="0" err="1" smtClean="0"/>
              <a:t>int</a:t>
            </a:r>
            <a:r>
              <a:rPr lang="en-US" altLang="zh-CN" sz="1800" dirty="0" smtClean="0"/>
              <a:t> upper =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  while (lower &lt; upper)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    //@</a:t>
            </a:r>
            <a:r>
              <a:rPr lang="en-US" altLang="zh-CN" sz="1800" dirty="0" err="1" smtClean="0"/>
              <a:t>loop_invariant</a:t>
            </a:r>
            <a:r>
              <a:rPr lang="en-US" altLang="zh-CN" sz="1800" dirty="0" smtClean="0"/>
              <a:t> 0 &lt;= lower &amp;&amp; lower &lt;= upper &amp;&amp; upper &lt;=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    </a:t>
            </a:r>
            <a:r>
              <a:rPr lang="en-US" altLang="zh-CN" sz="1800" dirty="0" smtClean="0">
                <a:solidFill>
                  <a:srgbClr val="FF0000"/>
                </a:solidFill>
              </a:rPr>
              <a:t>//@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loop_invariant</a:t>
            </a:r>
            <a:r>
              <a:rPr lang="en-US" altLang="zh-CN" sz="1800" dirty="0" smtClean="0">
                <a:solidFill>
                  <a:srgbClr val="FF0000"/>
                </a:solidFill>
              </a:rPr>
              <a:t> A[lower-1] &lt; x;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>
                <a:solidFill>
                  <a:srgbClr val="FF0000"/>
                </a:solidFill>
              </a:rPr>
              <a:t>    //@</a:t>
            </a:r>
            <a:r>
              <a:rPr lang="en-US" altLang="zh-CN" sz="1800" dirty="0" err="1" smtClean="0">
                <a:solidFill>
                  <a:srgbClr val="FF0000"/>
                </a:solidFill>
              </a:rPr>
              <a:t>loop_invariant</a:t>
            </a:r>
            <a:r>
              <a:rPr lang="en-US" altLang="zh-CN" sz="1800" dirty="0" smtClean="0">
                <a:solidFill>
                  <a:srgbClr val="FF0000"/>
                </a:solidFill>
              </a:rPr>
              <a:t> A[upper] &gt; x;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    { </a:t>
            </a:r>
            <a:r>
              <a:rPr lang="en-US" altLang="zh-CN" sz="1800" dirty="0" err="1" smtClean="0"/>
              <a:t>int</a:t>
            </a:r>
            <a:r>
              <a:rPr lang="en-US" altLang="zh-CN" sz="1800" dirty="0" smtClean="0"/>
              <a:t> mid = lower + (upper-lower)/2;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      if (A[mid] == x) return mid;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      // ...??...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    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  return -1;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dirty="0" smtClean="0"/>
              <a:t>}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590800" y="4905718"/>
            <a:ext cx="5791200" cy="122520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zh-CN" altLang="en-US" sz="2000" dirty="0"/>
              <a:t>任何时候访问数组中的元素时，你必须有充分的理由表明对数组元素的访问没有越界！</a:t>
            </a:r>
          </a:p>
        </p:txBody>
      </p:sp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21"/>
    </mc:Choice>
    <mc:Fallback>
      <p:transition spd="slow" advTm="37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 animBg="1"/>
    </p:bldLst>
  </p:timing>
  <p:extLst>
    <p:ext uri="{3A86A75C-4F4B-4683-9AE1-C65F6400EC91}">
      <p14:laserTraceLst xmlns:p14="http://schemas.microsoft.com/office/powerpoint/2010/main">
        <p14:tracePtLst>
          <p14:tracePt t="3208" x="4419600" y="3224213"/>
          <p14:tracePt t="3317" x="4424363" y="3286125"/>
          <p14:tracePt t="3344" x="4433888" y="3324225"/>
          <p14:tracePt t="3347" x="4433888" y="3338513"/>
          <p14:tracePt t="3377" x="4443413" y="3376613"/>
          <p14:tracePt t="3406" x="4443413" y="3405188"/>
          <p14:tracePt t="3412" x="4443413" y="3419475"/>
          <p14:tracePt t="3414" x="4443413" y="3429000"/>
          <p14:tracePt t="3427" x="4443413" y="3443288"/>
          <p14:tracePt t="3437" x="4443413" y="3471863"/>
          <p14:tracePt t="3460" x="4443413" y="3557588"/>
          <p14:tracePt t="3488" x="4443413" y="3609975"/>
          <p14:tracePt t="3490" x="4443413" y="3619500"/>
          <p14:tracePt t="3518" x="4443413" y="3648075"/>
          <p14:tracePt t="3519" x="4443413" y="3657600"/>
          <p14:tracePt t="3550" x="4443413" y="3686175"/>
          <p14:tracePt t="3566" x="4443413" y="3695700"/>
          <p14:tracePt t="3614" x="4443413" y="3748088"/>
          <p14:tracePt t="3632" x="4443413" y="3795713"/>
          <p14:tracePt t="3642" x="4438650" y="3819525"/>
          <p14:tracePt t="3663" x="4429125" y="3876675"/>
          <p14:tracePt t="3674" x="4429125" y="3895725"/>
          <p14:tracePt t="3691" x="4424363" y="3948113"/>
          <p14:tracePt t="3723" x="4419600" y="4000500"/>
          <p14:tracePt t="3765" x="4410075" y="4038600"/>
          <p14:tracePt t="3796" x="4405313" y="4043363"/>
          <p14:tracePt t="3833" x="4391025" y="4067175"/>
          <p14:tracePt t="3837" x="4371975" y="4081463"/>
          <p14:tracePt t="3862" x="4348163" y="4114800"/>
          <p14:tracePt t="3876" x="4314825" y="4148138"/>
          <p14:tracePt t="3880" x="4295775" y="4167188"/>
          <p14:tracePt t="3897" x="4281488" y="4181475"/>
          <p14:tracePt t="3923" x="4224338" y="4224338"/>
          <p14:tracePt t="3959" x="4124325" y="4300538"/>
          <p14:tracePt t="3965" x="4100513" y="4319588"/>
          <p14:tracePt t="3972" x="4081463" y="4324350"/>
          <p14:tracePt t="4000" x="4010025" y="4348163"/>
          <p14:tracePt t="4034" x="3962400" y="4362450"/>
          <p14:tracePt t="4053" x="3748088" y="4400550"/>
          <p14:tracePt t="4073" x="3709988" y="4405313"/>
          <p14:tracePt t="4100" x="3552825" y="4410075"/>
          <p14:tracePt t="4108" x="3519488" y="4410075"/>
          <p14:tracePt t="4114" x="3490913" y="4410075"/>
          <p14:tracePt t="4154" x="3305175" y="4410075"/>
          <p14:tracePt t="4173" x="3152775" y="4410075"/>
          <p14:tracePt t="4195" x="3000375" y="4410075"/>
          <p14:tracePt t="4208" x="2962275" y="4410075"/>
          <p14:tracePt t="4225" x="2843213" y="4410075"/>
          <p14:tracePt t="4235" x="2814638" y="4410075"/>
          <p14:tracePt t="4247" x="2757488" y="4410075"/>
          <p14:tracePt t="4270" x="2686050" y="4410075"/>
          <p14:tracePt t="4305" x="2562225" y="4410075"/>
          <p14:tracePt t="4326" x="2386013" y="4410075"/>
          <p14:tracePt t="4329" x="2319338" y="4410075"/>
          <p14:tracePt t="4359" x="2090738" y="4410075"/>
          <p14:tracePt t="4377" x="2033588" y="4410075"/>
          <p14:tracePt t="4394" x="1928813" y="4410075"/>
          <p14:tracePt t="4411" x="1828800" y="4410075"/>
          <p14:tracePt t="4436" x="1738313" y="4405313"/>
          <p14:tracePt t="4442" x="1709738" y="4405313"/>
          <p14:tracePt t="4458" x="1638300" y="4400550"/>
          <p14:tracePt t="4484" x="1566863" y="4386263"/>
          <p14:tracePt t="4500" x="1514475" y="4376738"/>
          <p14:tracePt t="4522" x="1452563" y="4362450"/>
          <p14:tracePt t="4537" x="1400175" y="4352925"/>
          <p14:tracePt t="4539" x="1390650" y="4348163"/>
          <p14:tracePt t="4578" x="1295400" y="4338638"/>
          <p14:tracePt t="4591" x="1262063" y="4329113"/>
          <p14:tracePt t="4597" x="1257300" y="4324350"/>
          <p14:tracePt t="4616" x="1247775" y="4314825"/>
          <p14:tracePt t="4631" x="1228725" y="4310063"/>
          <p14:tracePt t="4643" x="1209675" y="4300538"/>
          <p14:tracePt t="4662" x="1176338" y="4281488"/>
          <p14:tracePt t="4670" x="1162050" y="4276725"/>
          <p14:tracePt t="4675" x="1143000" y="4267200"/>
          <p14:tracePt t="4705" x="1109663" y="4248150"/>
          <p14:tracePt t="4721" x="1095375" y="4238625"/>
          <p14:tracePt t="4736" x="1085850" y="4229100"/>
          <p14:tracePt t="4754" x="1047750" y="4219575"/>
          <p14:tracePt t="4783" x="909638" y="4157663"/>
          <p14:tracePt t="4803" x="876300" y="4143375"/>
          <p14:tracePt t="4834" x="842963" y="4129088"/>
          <p14:tracePt t="4960" x="842963" y="4114800"/>
          <p14:tracePt t="4968" x="842963" y="4110038"/>
          <p14:tracePt t="4974" x="842963" y="4105275"/>
          <p14:tracePt t="4997" x="852488" y="4086225"/>
          <p14:tracePt t="5000" x="862013" y="4076700"/>
          <p14:tracePt t="5035" x="895350" y="4014788"/>
          <p14:tracePt t="5061" x="914400" y="3986213"/>
          <p14:tracePt t="5127" x="1000125" y="3914775"/>
          <p14:tracePt t="5138" x="1009650" y="3905250"/>
          <p14:tracePt t="5143" x="1028700" y="3890963"/>
          <p14:tracePt t="5160" x="1052513" y="3876675"/>
          <p14:tracePt t="5188" x="1123950" y="3848100"/>
          <p14:tracePt t="5192" x="1152525" y="3838575"/>
          <p14:tracePt t="5249" x="1328738" y="3805238"/>
          <p14:tracePt t="5269" x="1447800" y="3795713"/>
          <p14:tracePt t="5299" x="1681163" y="3786188"/>
          <p14:tracePt t="5327" x="1804988" y="3781425"/>
          <p14:tracePt t="5362" x="1943100" y="3776663"/>
          <p14:tracePt t="5365" x="1981200" y="3767138"/>
          <p14:tracePt t="5399" x="2162175" y="3762375"/>
          <p14:tracePt t="5441" x="2452688" y="3762375"/>
          <p14:tracePt t="5472" x="2719388" y="3762375"/>
          <p14:tracePt t="5480" x="2809875" y="3762375"/>
          <p14:tracePt t="5488" x="2847975" y="3762375"/>
          <p14:tracePt t="5535" x="3200400" y="3738563"/>
          <p14:tracePt t="5562" x="3381375" y="3738563"/>
          <p14:tracePt t="5569" x="3457575" y="3738563"/>
          <p14:tracePt t="5586" x="3533775" y="3738563"/>
          <p14:tracePt t="5610" x="3781425" y="3738563"/>
          <p14:tracePt t="5614" x="3867150" y="3743325"/>
          <p14:tracePt t="5628" x="3952875" y="3743325"/>
          <p14:tracePt t="5661" x="4286250" y="3767138"/>
          <p14:tracePt t="5674" x="4352925" y="3771900"/>
          <p14:tracePt t="5695" x="4538663" y="3805238"/>
          <p14:tracePt t="5715" x="4581525" y="3819525"/>
          <p14:tracePt t="5720" x="4591050" y="3824288"/>
          <p14:tracePt t="5743" x="4619625" y="3838575"/>
          <p14:tracePt t="5748" x="4643438" y="3848100"/>
          <p14:tracePt t="5755" x="4667250" y="3852863"/>
          <p14:tracePt t="5773" x="4710113" y="3862388"/>
          <p14:tracePt t="5786" x="4743450" y="3876675"/>
          <p14:tracePt t="5811" x="4752975" y="3876675"/>
          <p14:tracePt t="5883" x="4752975" y="3919538"/>
          <p14:tracePt t="5890" x="4752975" y="3929063"/>
          <p14:tracePt t="5921" x="4757738" y="3971925"/>
          <p14:tracePt t="5927" x="4757738" y="3981450"/>
          <p14:tracePt t="5961" x="4762500" y="4010025"/>
          <p14:tracePt t="5985" x="4762500" y="4024313"/>
          <p14:tracePt t="6019" x="4762500" y="4057650"/>
          <p14:tracePt t="6048" x="4743450" y="4100513"/>
          <p14:tracePt t="6075" x="4710113" y="4157663"/>
          <p14:tracePt t="6100" x="4648200" y="4229100"/>
          <p14:tracePt t="6117" x="4619625" y="4271963"/>
          <p14:tracePt t="6147" x="4557713" y="4338638"/>
          <p14:tracePt t="6158" x="4538663" y="4352925"/>
          <p14:tracePt t="6179" x="4514850" y="4376738"/>
          <p14:tracePt t="6211" x="4476750" y="4391025"/>
          <p14:tracePt t="6235" x="4438650" y="4395788"/>
          <p14:tracePt t="6242" x="4424363" y="4395788"/>
          <p14:tracePt t="6254" x="4410075" y="4395788"/>
          <p14:tracePt t="6267" x="4333875" y="4395788"/>
          <p14:tracePt t="6281" x="4271963" y="4395788"/>
          <p14:tracePt t="6287" x="4205288" y="4395788"/>
          <p14:tracePt t="6304" x="4129088" y="4395788"/>
          <p14:tracePt t="6324" x="4048125" y="4395788"/>
          <p14:tracePt t="6331" x="3995738" y="4395788"/>
          <p14:tracePt t="6334" x="3938588" y="4395788"/>
          <p14:tracePt t="6360" x="3857625" y="4395788"/>
          <p14:tracePt t="6396" x="3786188" y="4395788"/>
          <p14:tracePt t="6408" x="3781425" y="4395788"/>
          <p14:tracePt t="6486" x="3776663" y="4395788"/>
          <p14:tracePt t="6956" x="3786188" y="4395788"/>
          <p14:tracePt t="6984" x="3881438" y="4395788"/>
          <p14:tracePt t="7019" x="4019550" y="4395788"/>
          <p14:tracePt t="7644" x="5191125" y="4305300"/>
          <p14:tracePt t="7672" x="5233988" y="4295775"/>
          <p14:tracePt t="7677" x="5243513" y="4291013"/>
          <p14:tracePt t="7693" x="5276850" y="4281488"/>
          <p14:tracePt t="7722" x="5348288" y="4267200"/>
          <p14:tracePt t="7747" x="5372100" y="4267200"/>
          <p14:tracePt t="7789" x="5457825" y="4248150"/>
          <p14:tracePt t="7817" x="5500688" y="4238625"/>
          <p14:tracePt t="7846" x="5524500" y="4229100"/>
          <p14:tracePt t="7849" x="5534025" y="4224338"/>
          <p14:tracePt t="7873" x="5543550" y="4219575"/>
          <p14:tracePt t="7897" x="5557838" y="4214813"/>
          <p14:tracePt t="7983" x="5567363" y="4210050"/>
          <p14:tracePt t="8178" x="0" y="0"/>
        </p14:tracePtLst>
        <p14:tracePtLst>
          <p14:tracePt t="25270" x="5091113" y="4186238"/>
          <p14:tracePt t="25425" x="5033963" y="4210050"/>
          <p14:tracePt t="25428" x="5005388" y="4219575"/>
          <p14:tracePt t="25457" x="4881563" y="4267200"/>
          <p14:tracePt t="25459" x="4824413" y="4271963"/>
          <p14:tracePt t="25488" x="4633913" y="4324350"/>
          <p14:tracePt t="25506" x="4510088" y="4348163"/>
          <p14:tracePt t="25519" x="4391025" y="4371975"/>
          <p14:tracePt t="25567" x="4119563" y="4419600"/>
          <p14:tracePt t="25601" x="3962400" y="4429125"/>
          <p14:tracePt t="25617" x="3910013" y="4429125"/>
          <p14:tracePt t="25641" x="3848100" y="4429125"/>
          <p14:tracePt t="25663" x="3790950" y="4429125"/>
          <p14:tracePt t="25689" x="3738563" y="4424363"/>
          <p14:tracePt t="25692" x="3700463" y="4419600"/>
          <p14:tracePt t="25697" x="3676650" y="4414838"/>
          <p14:tracePt t="25709" x="3648075" y="4405313"/>
          <p14:tracePt t="25733" x="3586163" y="4386263"/>
          <p14:tracePt t="25737" x="3571875" y="4381500"/>
          <p14:tracePt t="25742" x="3562350" y="4376738"/>
          <p14:tracePt t="25766" x="3514725" y="4357688"/>
          <p14:tracePt t="25797" x="3419475" y="4324350"/>
          <p14:tracePt t="25827" x="3343275" y="4300538"/>
          <p14:tracePt t="25832" x="3319463" y="4291013"/>
          <p14:tracePt t="25913" x="3214688" y="4248150"/>
          <p14:tracePt t="25915" x="3214688" y="4243388"/>
          <p14:tracePt t="25926" x="3200400" y="4238625"/>
          <p14:tracePt t="25948" x="3176588" y="4229100"/>
          <p14:tracePt t="25960" x="3162300" y="4219575"/>
          <p14:tracePt t="25994" x="3152775" y="4210050"/>
          <p14:tracePt t="26022" x="3124200" y="4186238"/>
          <p14:tracePt t="26037" x="3109913" y="4181475"/>
          <p14:tracePt t="26052" x="3090863" y="4171950"/>
          <p14:tracePt t="26066" x="3076575" y="4167188"/>
          <p14:tracePt t="26093" x="3052763" y="4157663"/>
          <p14:tracePt t="26109" x="3038475" y="4143375"/>
          <p14:tracePt t="26116" x="3024188" y="4138613"/>
          <p14:tracePt t="26139" x="3009900" y="4129088"/>
          <p14:tracePt t="26165" x="3009900" y="4124325"/>
          <p14:tracePt t="26341" x="3005138" y="4119563"/>
          <p14:tracePt t="26363" x="2995613" y="4110038"/>
          <p14:tracePt t="26388" x="2990850" y="4105275"/>
          <p14:tracePt t="26453" x="2990850" y="4100513"/>
          <p14:tracePt t="27564" x="3257550" y="4095750"/>
          <p14:tracePt t="27599" x="3319463" y="4095750"/>
          <p14:tracePt t="27606" x="3333750" y="4090988"/>
          <p14:tracePt t="27610" x="3343275" y="4090988"/>
          <p14:tracePt t="27633" x="3381375" y="4090988"/>
          <p14:tracePt t="27643" x="3405188" y="4090988"/>
          <p14:tracePt t="27661" x="3433763" y="4090988"/>
          <p14:tracePt t="27673" x="3476625" y="4090988"/>
          <p14:tracePt t="27692" x="3514725" y="4090988"/>
          <p14:tracePt t="27720" x="3552825" y="4090988"/>
          <p14:tracePt t="27724" x="3557588" y="4090988"/>
          <p14:tracePt t="27750" x="3581400" y="4090988"/>
          <p14:tracePt t="27769" x="3619500" y="4090988"/>
          <p14:tracePt t="27799" x="3686175" y="4090988"/>
          <p14:tracePt t="27818" x="3709988" y="4090988"/>
          <p14:tracePt t="27845" x="3776663" y="4090988"/>
          <p14:tracePt t="27850" x="3795713" y="4090988"/>
          <p14:tracePt t="27859" x="3814763" y="4090988"/>
          <p14:tracePt t="27878" x="3838575" y="4090988"/>
          <p14:tracePt t="27890" x="3862388" y="4090988"/>
          <p14:tracePt t="27911" x="3871913" y="4090988"/>
          <p14:tracePt t="27938" x="3876675" y="4090988"/>
          <p14:tracePt t="27989" x="3881438" y="4086225"/>
          <p14:tracePt t="28014" x="3890963" y="4076700"/>
          <p14:tracePt t="28037" x="3910013" y="4057650"/>
          <p14:tracePt t="28062" x="3919538" y="4038600"/>
          <p14:tracePt t="28095" x="3933825" y="4000500"/>
          <p14:tracePt t="28113" x="3933825" y="3981450"/>
          <p14:tracePt t="28143" x="3933825" y="3914775"/>
          <p14:tracePt t="28161" x="3929063" y="3886200"/>
          <p14:tracePt t="28188" x="3919538" y="3862388"/>
          <p14:tracePt t="28205" x="3910013" y="3843338"/>
          <p14:tracePt t="28225" x="3890963" y="3829050"/>
          <p14:tracePt t="28247" x="3838575" y="3781425"/>
          <p14:tracePt t="28280" x="3805238" y="3762375"/>
          <p14:tracePt t="28303" x="3681413" y="3695700"/>
          <p14:tracePt t="28331" x="3614738" y="3671888"/>
          <p14:tracePt t="28349" x="3595688" y="3667125"/>
          <p14:tracePt t="28380" x="3562350" y="3667125"/>
          <p14:tracePt t="28389" x="3548063" y="3667125"/>
          <p14:tracePt t="28394" x="3533775" y="3667125"/>
          <p14:tracePt t="28434" x="3452813" y="3667125"/>
          <p14:tracePt t="28439" x="3429000" y="3676650"/>
          <p14:tracePt t="28459" x="3376613" y="3686175"/>
          <p14:tracePt t="28487" x="3309938" y="3695700"/>
          <p14:tracePt t="28515" x="3286125" y="3705225"/>
          <p14:tracePt t="28532" x="3257550" y="3709988"/>
          <p14:tracePt t="28564" x="3214688" y="3719513"/>
          <p14:tracePt t="28593" x="3167063" y="3738563"/>
          <p14:tracePt t="28624" x="3138488" y="3752850"/>
          <p14:tracePt t="28631" x="3133725" y="3757613"/>
          <p14:tracePt t="28647" x="3128963" y="3757613"/>
          <p14:tracePt t="28673" x="3105150" y="3786188"/>
          <p14:tracePt t="28693" x="3090863" y="3800475"/>
          <p14:tracePt t="28718" x="3086100" y="3805238"/>
          <p14:tracePt t="28736" x="3086100" y="3810000"/>
          <p14:tracePt t="28922" x="3086100" y="3814763"/>
          <p14:tracePt t="28943" x="3086100" y="3824288"/>
          <p14:tracePt t="29048" x="3086100" y="3838575"/>
          <p14:tracePt t="29098" x="3086100" y="3881438"/>
          <p14:tracePt t="29140" x="3081338" y="3910013"/>
          <p14:tracePt t="29162" x="3081338" y="3924300"/>
          <p14:tracePt t="29190" x="3071813" y="3962400"/>
          <p14:tracePt t="29234" x="3071813" y="4005263"/>
          <p14:tracePt t="29240" x="3071813" y="4043363"/>
          <p14:tracePt t="29283" x="3071813" y="4129088"/>
          <p14:tracePt t="29314" x="3067050" y="4210050"/>
          <p14:tracePt t="29336" x="3062288" y="4248150"/>
          <p14:tracePt t="29360" x="3062288" y="4286250"/>
          <p14:tracePt t="29385" x="3038475" y="4367213"/>
          <p14:tracePt t="29425" x="3033713" y="4405313"/>
          <p14:tracePt t="29445" x="3028950" y="4429125"/>
          <p14:tracePt t="29473" x="3028950" y="4486275"/>
          <p14:tracePt t="29496" x="3028950" y="4505325"/>
          <p14:tracePt t="29523" x="3033713" y="4533900"/>
          <p14:tracePt t="29546" x="3043238" y="4538663"/>
          <p14:tracePt t="29567" x="3052763" y="4548188"/>
          <p14:tracePt t="29611" x="3228975" y="4548188"/>
          <p14:tracePt t="29644" x="3471863" y="4548188"/>
          <p14:tracePt t="29670" x="3595688" y="4548188"/>
          <p14:tracePt t="29694" x="3667125" y="4548188"/>
          <p14:tracePt t="29699" x="3681413" y="4548188"/>
          <p14:tracePt t="29704" x="3690938" y="4548188"/>
          <p14:tracePt t="29751" x="3695700" y="4543425"/>
          <p14:tracePt t="29796" x="3719513" y="4514850"/>
          <p14:tracePt t="29801" x="3724275" y="4510088"/>
          <p14:tracePt t="29828" x="3738563" y="4495800"/>
          <p14:tracePt t="29846" x="3748088" y="4471988"/>
          <p14:tracePt t="29873" x="3757613" y="4448175"/>
          <p14:tracePt t="29893" x="3757613" y="4414838"/>
          <p14:tracePt t="29918" x="3757613" y="4395788"/>
          <p14:tracePt t="29938" x="3743325" y="4338638"/>
          <p14:tracePt t="29960" x="3719513" y="4291013"/>
          <p14:tracePt t="29985" x="3695700" y="4257675"/>
          <p14:tracePt t="29995" x="3681413" y="4233863"/>
          <p14:tracePt t="30004" x="3676650" y="4233863"/>
          <p14:tracePt t="30019" x="3671888" y="4224338"/>
          <p14:tracePt t="30048" x="3629025" y="4181475"/>
          <p14:tracePt t="30072" x="3590925" y="4162425"/>
          <p14:tracePt t="30083" x="3581400" y="4157663"/>
          <p14:tracePt t="30109" x="3533775" y="4138613"/>
          <p14:tracePt t="30131" x="3471863" y="4119563"/>
          <p14:tracePt t="30163" x="3409950" y="4105275"/>
          <p14:tracePt t="30186" x="3362325" y="4095750"/>
          <p14:tracePt t="30211" x="3324225" y="4095750"/>
          <p14:tracePt t="30213" x="3319463" y="4095750"/>
          <p14:tracePt t="30236" x="3257550" y="4095750"/>
          <p14:tracePt t="30267" x="3228975" y="4095750"/>
          <p14:tracePt t="30287" x="3186113" y="4095750"/>
          <p14:tracePt t="30326" x="3086100" y="4124325"/>
          <p14:tracePt t="30350" x="3019425" y="4157663"/>
          <p14:tracePt t="30392" x="2924175" y="4200525"/>
          <p14:tracePt t="30413" x="2881313" y="4219575"/>
          <p14:tracePt t="30443" x="2805113" y="4262438"/>
          <p14:tracePt t="30473" x="2790825" y="4291013"/>
          <p14:tracePt t="30491" x="2786063" y="4295775"/>
          <p14:tracePt t="30512" x="2786063" y="4300538"/>
          <p14:tracePt t="30608" x="2900363" y="4348163"/>
          <p14:tracePt t="30615" x="2933700" y="4357688"/>
          <p14:tracePt t="30618" x="2981325" y="4371975"/>
          <p14:tracePt t="30644" x="3176588" y="4395788"/>
          <p14:tracePt t="30657" x="3309938" y="4405313"/>
          <p14:tracePt t="30662" x="3386138" y="4405313"/>
          <p14:tracePt t="30672" x="3462338" y="4405313"/>
          <p14:tracePt t="30677" x="3529013" y="4405313"/>
          <p14:tracePt t="30693" x="3681413" y="4405313"/>
          <p14:tracePt t="30722" x="3852863" y="4405313"/>
          <p14:tracePt t="30725" x="3900488" y="4400550"/>
          <p14:tracePt t="30739" x="3990975" y="4381500"/>
          <p14:tracePt t="30755" x="4081463" y="4352925"/>
          <p14:tracePt t="30785" x="4186238" y="4305300"/>
          <p14:tracePt t="30812" x="4229100" y="4281488"/>
          <p14:tracePt t="30829" x="4233863" y="4271963"/>
          <p14:tracePt t="30861" x="4243388" y="4262438"/>
          <p14:tracePt t="30892" x="4248150" y="4257675"/>
          <p14:tracePt t="30912" x="4252913" y="4248150"/>
          <p14:tracePt t="30943" x="4252913" y="4243388"/>
          <p14:tracePt t="30970" x="4252913" y="4238625"/>
          <p14:tracePt t="30991" x="4252913" y="4233863"/>
          <p14:tracePt t="31017" x="4252913" y="4219575"/>
          <p14:tracePt t="31038" x="4252913" y="4205288"/>
          <p14:tracePt t="31047" x="4233863" y="4186238"/>
          <p14:tracePt t="31070" x="4214813" y="4162425"/>
          <p14:tracePt t="31124" x="4038600" y="4081463"/>
          <p14:tracePt t="31129" x="4010025" y="4076700"/>
          <p14:tracePt t="31146" x="3919538" y="4062413"/>
          <p14:tracePt t="31172" x="3871913" y="4062413"/>
          <p14:tracePt t="31192" x="3733800" y="4062413"/>
          <p14:tracePt t="31224" x="3667125" y="4062413"/>
          <p14:tracePt t="31237" x="3600450" y="4062413"/>
          <p14:tracePt t="31258" x="3529013" y="4062413"/>
          <p14:tracePt t="31264" x="3490913" y="4062413"/>
          <p14:tracePt t="31271" x="3452813" y="4062413"/>
          <p14:tracePt t="31296" x="3414713" y="4062413"/>
          <p14:tracePt t="31318" x="3300413" y="4062413"/>
          <p14:tracePt t="31348" x="3290888" y="4062413"/>
          <p14:tracePt t="31378" x="3276600" y="4062413"/>
          <p14:tracePt t="31410" x="3243263" y="4076700"/>
          <p14:tracePt t="31412" x="3238500" y="4076700"/>
          <p14:tracePt t="31436" x="3233738" y="4076700"/>
          <p14:tracePt t="31549" x="3238500" y="4076700"/>
          <p14:tracePt t="31567" x="3257550" y="4076700"/>
          <p14:tracePt t="31578" x="3305175" y="4076700"/>
          <p14:tracePt t="31600" x="3390900" y="4076700"/>
          <p14:tracePt t="31619" x="3548063" y="4076700"/>
          <p14:tracePt t="31641" x="3738563" y="4067175"/>
          <p14:tracePt t="31647" x="3814763" y="4067175"/>
          <p14:tracePt t="31673" x="3948113" y="4062413"/>
          <p14:tracePt t="31678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A01E40EC-8FA6-4260-9E86-7DCD80B32B3F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D640969-FAB3-4D94-A64E-8AD2C6225162}" type="slidenum">
              <a:rPr lang="en-US" altLang="zh-CN"/>
              <a:pPr>
                <a:defRPr/>
              </a:pPr>
              <a:t>14</a:t>
            </a:fld>
            <a:endParaRPr lang="en-US" altLang="zh-CN"/>
          </a:p>
        </p:txBody>
      </p:sp>
      <p:sp>
        <p:nvSpPr>
          <p:cNvPr id="1239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实现二分查找（续）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537" y="1143000"/>
            <a:ext cx="8162925" cy="25146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09600" y="3660913"/>
            <a:ext cx="7658099" cy="206210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3200" dirty="0"/>
              <a:t> </a:t>
            </a:r>
            <a:r>
              <a:rPr lang="en-US" altLang="zh-CN" sz="3200" dirty="0" smtClean="0"/>
              <a:t>  //@</a:t>
            </a:r>
            <a:r>
              <a:rPr lang="en-US" altLang="zh-CN" sz="3200" dirty="0" err="1"/>
              <a:t>loop_invariant</a:t>
            </a:r>
            <a:r>
              <a:rPr lang="en-US" altLang="zh-CN" sz="3200" dirty="0"/>
              <a:t> A[lower-1] &lt; x</a:t>
            </a:r>
            <a:r>
              <a:rPr lang="en-US" altLang="zh-CN" sz="3200" dirty="0" smtClean="0"/>
              <a:t>;  ??</a:t>
            </a:r>
            <a:endParaRPr lang="en-US" altLang="zh-CN" sz="3200" dirty="0"/>
          </a:p>
          <a:p>
            <a:pPr>
              <a:lnSpc>
                <a:spcPct val="200000"/>
              </a:lnSpc>
            </a:pPr>
            <a:r>
              <a:rPr lang="en-US" altLang="zh-CN" sz="3200" dirty="0"/>
              <a:t>   //@</a:t>
            </a:r>
            <a:r>
              <a:rPr lang="en-US" altLang="zh-CN" sz="3200" dirty="0" err="1"/>
              <a:t>loop_invariant</a:t>
            </a:r>
            <a:r>
              <a:rPr lang="en-US" altLang="zh-CN" sz="3200" dirty="0"/>
              <a:t> A[upper] &gt; x</a:t>
            </a:r>
            <a:r>
              <a:rPr lang="en-US" altLang="zh-CN" sz="3200" dirty="0" smtClean="0"/>
              <a:t>;    ??</a:t>
            </a:r>
            <a:endParaRPr lang="zh-CN" altLang="en-US" sz="3200" dirty="0"/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2899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525"/>
    </mc:Choice>
    <mc:Fallback>
      <p:transition spd="slow" advTm="62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8" grpId="0" animBg="1"/>
    </p:bldLst>
  </p:timing>
  <p:extLst>
    <p:ext uri="{3A86A75C-4F4B-4683-9AE1-C65F6400EC91}">
      <p14:laserTraceLst xmlns:p14="http://schemas.microsoft.com/office/powerpoint/2010/main">
        <p14:tracePtLst>
          <p14:tracePt t="1226" x="4391025" y="3562350"/>
          <p14:tracePt t="1344" x="4381500" y="3557588"/>
          <p14:tracePt t="1379" x="4267200" y="3509963"/>
          <p14:tracePt t="1443" x="3914775" y="3371850"/>
          <p14:tracePt t="1486" x="3709988" y="3286125"/>
          <p14:tracePt t="1660" x="3367088" y="3171825"/>
          <p14:tracePt t="1678" x="3333750" y="3157538"/>
          <p14:tracePt t="1752" x="3181350" y="3119438"/>
          <p14:tracePt t="1769" x="3162300" y="3119438"/>
          <p14:tracePt t="1788" x="3138488" y="3114675"/>
          <p14:tracePt t="1836" x="3081338" y="3100388"/>
          <p14:tracePt t="1883" x="3009900" y="3086100"/>
          <p14:tracePt t="1956" x="2857500" y="3062288"/>
          <p14:tracePt t="1991" x="2838450" y="3057525"/>
          <p14:tracePt t="2066" x="2752725" y="3043238"/>
          <p14:tracePt t="2083" x="2747963" y="3043238"/>
          <p14:tracePt t="2135" x="2724150" y="3043238"/>
          <p14:tracePt t="2180" x="2686050" y="3043238"/>
          <p14:tracePt t="2193" x="2676525" y="3043238"/>
          <p14:tracePt t="2195" x="2671763" y="3043238"/>
          <p14:tracePt t="2224" x="2657475" y="3043238"/>
          <p14:tracePt t="2255" x="2624138" y="3033713"/>
          <p14:tracePt t="2285" x="2595563" y="3033713"/>
          <p14:tracePt t="2312" x="2571750" y="3028950"/>
          <p14:tracePt t="2334" x="2543175" y="3028950"/>
          <p14:tracePt t="2344" x="2528888" y="3024188"/>
          <p14:tracePt t="2369" x="2509838" y="3024188"/>
          <p14:tracePt t="2380" x="2500313" y="3024188"/>
          <p14:tracePt t="2383" x="2495550" y="3024188"/>
          <p14:tracePt t="2405" x="2476500" y="3019425"/>
          <p14:tracePt t="2428" x="2443163" y="3014663"/>
          <p14:tracePt t="2434" x="2433638" y="3014663"/>
          <p14:tracePt t="2446" x="2424113" y="3014663"/>
          <p14:tracePt t="2471" x="2390775" y="3009900"/>
          <p14:tracePt t="2476" x="2386013" y="3005138"/>
          <p14:tracePt t="2500" x="2357438" y="3005138"/>
          <p14:tracePt t="2518" x="2343150" y="3000375"/>
          <p14:tracePt t="2549" x="2305050" y="2995613"/>
          <p14:tracePt t="2573" x="2262188" y="2995613"/>
          <p14:tracePt t="2601" x="2257425" y="2990850"/>
          <p14:tracePt t="2809" x="2252663" y="2990850"/>
          <p14:tracePt t="2867" x="2247900" y="2990850"/>
          <p14:tracePt t="2874" x="2243138" y="2990850"/>
          <p14:tracePt t="2897" x="2238375" y="2986088"/>
          <p14:tracePt t="2910" x="2233613" y="2986088"/>
          <p14:tracePt t="2937" x="2214563" y="2981325"/>
          <p14:tracePt t="2974" x="2209800" y="2981325"/>
          <p14:tracePt t="3094" x="2209800" y="2976563"/>
          <p14:tracePt t="3127" x="2209800" y="2971800"/>
          <p14:tracePt t="3151" x="2224088" y="2962275"/>
          <p14:tracePt t="3158" x="2228850" y="2962275"/>
          <p14:tracePt t="3193" x="2286000" y="2947988"/>
          <p14:tracePt t="3200" x="2309813" y="2943225"/>
          <p14:tracePt t="3208" x="2338388" y="2938463"/>
          <p14:tracePt t="3227" x="2409825" y="2933700"/>
          <p14:tracePt t="3228" x="2447925" y="2933700"/>
          <p14:tracePt t="3248" x="2519363" y="2924175"/>
          <p14:tracePt t="3259" x="2586038" y="2919413"/>
          <p14:tracePt t="3286" x="2638425" y="2914650"/>
          <p14:tracePt t="3294" x="2647950" y="2914650"/>
          <p14:tracePt t="3321" x="2686050" y="2909888"/>
          <p14:tracePt t="3350" x="2733675" y="2909888"/>
          <p14:tracePt t="3385" x="2843213" y="2909888"/>
          <p14:tracePt t="3395" x="2890838" y="2909888"/>
          <p14:tracePt t="3407" x="2914650" y="2909888"/>
          <p14:tracePt t="3412" x="2933700" y="2909888"/>
          <p14:tracePt t="4053" x="4491038" y="2909888"/>
          <p14:tracePt t="4073" x="4495800" y="2909888"/>
          <p14:tracePt t="4288" x="4500563" y="2909888"/>
          <p14:tracePt t="4313" x="4510088" y="2909888"/>
          <p14:tracePt t="4347" x="4519613" y="2909888"/>
          <p14:tracePt t="4369" x="4533900" y="2909888"/>
          <p14:tracePt t="4417" x="4543425" y="2909888"/>
          <p14:tracePt t="4519" x="4567238" y="2909888"/>
          <p14:tracePt t="4526" x="4591050" y="2909888"/>
          <p14:tracePt t="4554" x="4614863" y="2909888"/>
          <p14:tracePt t="4587" x="4633913" y="2909888"/>
          <p14:tracePt t="4649" x="4695825" y="2909888"/>
          <p14:tracePt t="4670" x="4733925" y="2909888"/>
          <p14:tracePt t="4678" x="4738688" y="2909888"/>
          <p14:tracePt t="4711" x="4762500" y="2909888"/>
          <p14:tracePt t="4727" x="4781550" y="2909888"/>
          <p14:tracePt t="4741" x="4819650" y="2909888"/>
          <p14:tracePt t="4743" x="4838700" y="2909888"/>
          <p14:tracePt t="4751" x="4862513" y="2909888"/>
          <p14:tracePt t="4783" x="4929188" y="2909888"/>
          <p14:tracePt t="4788" x="4938713" y="2909888"/>
          <p14:tracePt t="4798" x="4948238" y="2909888"/>
          <p14:tracePt t="4804" x="4957763" y="2914650"/>
          <p14:tracePt t="4835" x="5010150" y="2919413"/>
          <p14:tracePt t="4886" x="5172075" y="2924175"/>
          <p14:tracePt t="4898" x="5186363" y="2924175"/>
          <p14:tracePt t="4942" x="5267325" y="2928938"/>
          <p14:tracePt t="4954" x="5291138" y="2928938"/>
          <p14:tracePt t="4976" x="5381625" y="2928938"/>
          <p14:tracePt t="4992" x="5434013" y="2928938"/>
          <p14:tracePt t="5036" x="5495925" y="2928938"/>
          <p14:tracePt t="5038" x="5505450" y="2928938"/>
          <p14:tracePt t="5099" x="5562600" y="2928938"/>
          <p14:tracePt t="5119" x="5576888" y="2928938"/>
          <p14:tracePt t="5141" x="5591175" y="2928938"/>
          <p14:tracePt t="5146" x="5600700" y="2928938"/>
          <p14:tracePt t="5180" x="5638800" y="2928938"/>
          <p14:tracePt t="5194" x="5667375" y="2928938"/>
          <p14:tracePt t="5220" x="5695950" y="2928938"/>
          <p14:tracePt t="5223" x="5724525" y="2928938"/>
          <p14:tracePt t="5291" x="6115050" y="2928938"/>
          <p14:tracePt t="5319" x="6262688" y="2928938"/>
          <p14:tracePt t="5323" x="6276975" y="2928938"/>
          <p14:tracePt t="5366" x="6400800" y="2928938"/>
          <p14:tracePt t="5398" x="6500813" y="2928938"/>
          <p14:tracePt t="5406" x="6515100" y="2928938"/>
          <p14:tracePt t="5412" x="6529388" y="2928938"/>
          <p14:tracePt t="5443" x="6577013" y="2928938"/>
          <p14:tracePt t="5490" x="6619875" y="2928938"/>
          <p14:tracePt t="5520" x="6672263" y="2924175"/>
          <p14:tracePt t="5526" x="6686550" y="2924175"/>
          <p14:tracePt t="5536" x="6696075" y="2924175"/>
          <p14:tracePt t="5539" x="6715125" y="2919413"/>
          <p14:tracePt t="5570" x="6724650" y="2919413"/>
          <p14:tracePt t="5664" x="6734175" y="2919413"/>
          <p14:tracePt t="5709" x="6743700" y="2919413"/>
          <p14:tracePt t="5722" x="6748463" y="2919413"/>
          <p14:tracePt t="5750" x="6753225" y="2914650"/>
          <p14:tracePt t="5758" x="6757988" y="2914650"/>
          <p14:tracePt t="5788" x="6772275" y="2914650"/>
          <p14:tracePt t="5816" x="6777038" y="2909888"/>
          <p14:tracePt t="5819" x="6781800" y="2909888"/>
          <p14:tracePt t="5832" x="6791325" y="2909888"/>
          <p14:tracePt t="5853" x="6800850" y="2909888"/>
          <p14:tracePt t="5892" x="6815138" y="2909888"/>
          <p14:tracePt t="6180" x="6810375" y="2909888"/>
          <p14:tracePt t="6221" x="6805613" y="2909888"/>
          <p14:tracePt t="6255" x="6800850" y="2909888"/>
          <p14:tracePt t="6275" x="6791325" y="2905125"/>
          <p14:tracePt t="6304" x="6772275" y="2905125"/>
          <p14:tracePt t="6333" x="6767513" y="2905125"/>
          <p14:tracePt t="6365" x="6748463" y="2905125"/>
          <p14:tracePt t="6409" x="6743700" y="2905125"/>
          <p14:tracePt t="6432" x="6738938" y="2905125"/>
          <p14:tracePt t="6447" x="6734175" y="2905125"/>
          <p14:tracePt t="6470" x="6729413" y="2905125"/>
          <p14:tracePt t="6489" x="6724650" y="2905125"/>
          <p14:tracePt t="6534" x="6715125" y="2905125"/>
          <p14:tracePt t="6821" x="6710363" y="2900363"/>
          <p14:tracePt t="6848" x="6657975" y="2900363"/>
          <p14:tracePt t="6884" x="6591300" y="2900363"/>
          <p14:tracePt t="6910" x="6553200" y="2900363"/>
          <p14:tracePt t="6942" x="6510338" y="2900363"/>
          <p14:tracePt t="6964" x="6453188" y="2900363"/>
          <p14:tracePt t="6974" x="6438900" y="2900363"/>
          <p14:tracePt t="7002" x="6357938" y="2900363"/>
          <p14:tracePt t="7047" x="6200775" y="2900363"/>
          <p14:tracePt t="7053" x="6176963" y="2900363"/>
          <p14:tracePt t="7064" x="6134100" y="2900363"/>
          <p14:tracePt t="7070" x="6115050" y="2900363"/>
          <p14:tracePt t="7088" x="6076950" y="2900363"/>
          <p14:tracePt t="7118" x="6019800" y="2890838"/>
          <p14:tracePt t="7124" x="6010275" y="2890838"/>
          <p14:tracePt t="7129" x="5991225" y="2890838"/>
          <p14:tracePt t="7146" x="5948363" y="2890838"/>
          <p14:tracePt t="7173" x="5857875" y="2890838"/>
          <p14:tracePt t="7205" x="5715000" y="2890838"/>
          <p14:tracePt t="7210" x="5686425" y="2890838"/>
          <p14:tracePt t="7214" x="5657850" y="2890838"/>
          <p14:tracePt t="7243" x="5543550" y="2890838"/>
          <p14:tracePt t="7271" x="5410200" y="2890838"/>
          <p14:tracePt t="7291" x="5319713" y="2895600"/>
          <p14:tracePt t="7305" x="5243513" y="2895600"/>
          <p14:tracePt t="7349" x="5043488" y="2895600"/>
          <p14:tracePt t="7373" x="4929188" y="2895600"/>
          <p14:tracePt t="7397" x="4833938" y="2895600"/>
          <p14:tracePt t="7400" x="4781550" y="2895600"/>
          <p14:tracePt t="7430" x="4667250" y="2895600"/>
          <p14:tracePt t="7444" x="4595813" y="2895600"/>
          <p14:tracePt t="7471" x="4529138" y="2895600"/>
          <p14:tracePt t="7476" x="4486275" y="2890838"/>
          <p14:tracePt t="7510" x="4305300" y="2886075"/>
          <p14:tracePt t="7526" x="4191000" y="2886075"/>
          <p14:tracePt t="7540" x="4124325" y="2876550"/>
          <p14:tracePt t="7555" x="4005263" y="2876550"/>
          <p14:tracePt t="7584" x="3862388" y="2876550"/>
          <p14:tracePt t="7601" x="3824288" y="2871788"/>
          <p14:tracePt t="7629" x="3733800" y="2871788"/>
          <p14:tracePt t="7649" x="3695700" y="2871788"/>
          <p14:tracePt t="7659" x="3633788" y="2867025"/>
          <p14:tracePt t="7662" x="3595688" y="2857500"/>
          <p14:tracePt t="7688" x="3529013" y="2857500"/>
          <p14:tracePt t="7719" x="3414713" y="2838450"/>
          <p14:tracePt t="7723" x="3390900" y="2838450"/>
          <p14:tracePt t="7757" x="3319463" y="2828925"/>
          <p14:tracePt t="7759" x="3300413" y="2828925"/>
          <p14:tracePt t="7767" x="3281363" y="2824163"/>
          <p14:tracePt t="7791" x="3248025" y="2819400"/>
          <p14:tracePt t="7811" x="3228975" y="2814638"/>
          <p14:tracePt t="7835" x="3176588" y="2800350"/>
          <p14:tracePt t="7870" x="2924175" y="2738438"/>
          <p14:tracePt t="7877" x="2890838" y="2733675"/>
          <p14:tracePt t="7883" x="2852738" y="2724150"/>
          <p14:tracePt t="7889" x="2824163" y="2724150"/>
          <p14:tracePt t="7899" x="2790825" y="2719388"/>
          <p14:tracePt t="7905" x="2767013" y="2714625"/>
          <p14:tracePt t="7913" x="2738438" y="2709863"/>
          <p14:tracePt t="7948" x="2619375" y="2695575"/>
          <p14:tracePt t="7962" x="2576513" y="2686050"/>
          <p14:tracePt t="7974" x="2562225" y="2686050"/>
          <p14:tracePt t="7995" x="2514600" y="2681288"/>
          <p14:tracePt t="8004" x="2505075" y="2676525"/>
          <p14:tracePt t="8008" x="2495550" y="2676525"/>
          <p14:tracePt t="8030" x="2466975" y="2671763"/>
          <p14:tracePt t="8038" x="2433638" y="2667000"/>
          <p14:tracePt t="8048" x="2419350" y="2662238"/>
          <p14:tracePt t="8053" x="2395538" y="2652713"/>
          <p14:tracePt t="8062" x="2381250" y="2652713"/>
          <p14:tracePt t="8070" x="2366963" y="2647950"/>
          <p14:tracePt t="8094" x="2309813" y="2643188"/>
          <p14:tracePt t="8096" x="2290763" y="2638425"/>
          <p14:tracePt t="8126" x="2252663" y="2633663"/>
          <p14:tracePt t="8132" x="2233613" y="2628900"/>
          <p14:tracePt t="8152" x="2200275" y="2624138"/>
          <p14:tracePt t="8158" x="2185988" y="2624138"/>
          <p14:tracePt t="8163" x="2181225" y="2624138"/>
          <p14:tracePt t="8193" x="2162175" y="2619375"/>
          <p14:tracePt t="8313" x="2152650" y="2619375"/>
          <p14:tracePt t="8335" x="2147888" y="2619375"/>
          <p14:tracePt t="8377" x="2095500" y="2619375"/>
          <p14:tracePt t="8383" x="2085975" y="2619375"/>
          <p14:tracePt t="8409" x="2047875" y="2614613"/>
          <p14:tracePt t="8499" x="2033588" y="2614613"/>
          <p14:tracePt t="8547" x="2028825" y="2614613"/>
          <p14:tracePt t="8570" x="2019300" y="2614613"/>
          <p14:tracePt t="8616" x="2009775" y="2614613"/>
          <p14:tracePt t="8642" x="1966913" y="2614613"/>
          <p14:tracePt t="8666" x="1938338" y="2614613"/>
          <p14:tracePt t="8675" x="1933575" y="2614613"/>
          <p14:tracePt t="8698" x="1919288" y="2614613"/>
          <p14:tracePt t="8721" x="1909763" y="2614613"/>
          <p14:tracePt t="8762" x="1905000" y="2614613"/>
          <p14:tracePt t="8846" x="1895475" y="2614613"/>
          <p14:tracePt t="8866" x="1890713" y="2614613"/>
          <p14:tracePt t="8926" x="1885950" y="2614613"/>
          <p14:tracePt t="9897" x="1900238" y="2614613"/>
          <p14:tracePt t="9928" x="1919288" y="2614613"/>
          <p14:tracePt t="9933" x="1924050" y="2614613"/>
          <p14:tracePt t="9946" x="1933575" y="2614613"/>
          <p14:tracePt t="9952" x="1943100" y="2619375"/>
          <p14:tracePt t="9990" x="1971675" y="2624138"/>
          <p14:tracePt t="10021" x="2000250" y="2624138"/>
          <p14:tracePt t="10032" x="2005013" y="2624138"/>
          <p14:tracePt t="10043" x="2014538" y="2624138"/>
          <p14:tracePt t="10052" x="2019300" y="2628900"/>
          <p14:tracePt t="10058" x="2028825" y="2628900"/>
          <p14:tracePt t="10065" x="2033588" y="2628900"/>
          <p14:tracePt t="10072" x="2038350" y="2628900"/>
          <p14:tracePt t="10099" x="2047875" y="2628900"/>
          <p14:tracePt t="10167" x="2066925" y="2628900"/>
          <p14:tracePt t="10192" x="2085975" y="2633663"/>
          <p14:tracePt t="10224" x="2128838" y="2643188"/>
          <p14:tracePt t="10250" x="2143125" y="2643188"/>
          <p14:tracePt t="10336" x="2176463" y="2657475"/>
          <p14:tracePt t="10360" x="2224088" y="2671763"/>
          <p14:tracePt t="10378" x="2243138" y="2676525"/>
          <p14:tracePt t="10385" x="2247900" y="2681288"/>
          <p14:tracePt t="10411" x="2252663" y="2681288"/>
          <p14:tracePt t="10448" x="2266950" y="2686050"/>
          <p14:tracePt t="10484" x="2295525" y="2695575"/>
          <p14:tracePt t="10526" x="2300288" y="2700338"/>
          <p14:tracePt t="10820" x="2305050" y="2705100"/>
          <p14:tracePt t="10867" x="2309813" y="2705100"/>
          <p14:tracePt t="10892" x="2314575" y="2709863"/>
          <p14:tracePt t="10988" x="2314575" y="2719388"/>
          <p14:tracePt t="11022" x="2314575" y="2743200"/>
          <p14:tracePt t="11036" x="2305050" y="2767013"/>
          <p14:tracePt t="11064" x="2286000" y="2790825"/>
          <p14:tracePt t="11078" x="2276475" y="2805113"/>
          <p14:tracePt t="11084" x="2266950" y="2824163"/>
          <p14:tracePt t="11128" x="2252663" y="2852738"/>
          <p14:tracePt t="11174" x="2247900" y="2852738"/>
          <p14:tracePt t="11194" x="2238375" y="2857500"/>
          <p14:tracePt t="11221" x="2224088" y="2862263"/>
          <p14:tracePt t="11242" x="2219325" y="2876550"/>
          <p14:tracePt t="11272" x="2190750" y="2886075"/>
          <p14:tracePt t="11289" x="2176463" y="2890838"/>
          <p14:tracePt t="11317" x="2166938" y="2890838"/>
          <p14:tracePt t="11334" x="2157413" y="2890838"/>
          <p14:tracePt t="11431" x="2152650" y="2890838"/>
          <p14:tracePt t="11460" x="2128838" y="2838450"/>
          <p14:tracePt t="11467" x="2124075" y="2824163"/>
          <p14:tracePt t="11474" x="2124075" y="2805113"/>
          <p14:tracePt t="11490" x="2114550" y="2771775"/>
          <p14:tracePt t="11520" x="2095500" y="2690813"/>
          <p14:tracePt t="11529" x="2095500" y="2681288"/>
          <p14:tracePt t="11539" x="2090738" y="2652713"/>
          <p14:tracePt t="11582" x="2090738" y="2605088"/>
          <p14:tracePt t="11583" x="2090738" y="2600325"/>
          <p14:tracePt t="11602" x="2090738" y="2576513"/>
          <p14:tracePt t="11633" x="2090738" y="2543175"/>
          <p14:tracePt t="11663" x="2090738" y="2524125"/>
          <p14:tracePt t="11719" x="2090738" y="2462213"/>
          <p14:tracePt t="11736" x="2090738" y="2452688"/>
          <p14:tracePt t="11771" x="2090738" y="2433638"/>
          <p14:tracePt t="11786" x="2090738" y="2419350"/>
          <p14:tracePt t="11805" x="2090738" y="2405063"/>
          <p14:tracePt t="11821" x="2090738" y="2390775"/>
          <p14:tracePt t="11849" x="2090738" y="2371725"/>
          <p14:tracePt t="11944" x="2090738" y="2362200"/>
          <p14:tracePt t="12400" x="2090738" y="2390775"/>
          <p14:tracePt t="12410" x="2090738" y="2424113"/>
          <p14:tracePt t="12438" x="2105025" y="2476500"/>
          <p14:tracePt t="12442" x="2114550" y="2509838"/>
          <p14:tracePt t="12455" x="2152650" y="2566988"/>
          <p14:tracePt t="12463" x="2176463" y="2576513"/>
          <p14:tracePt t="12495" x="2347913" y="2690813"/>
          <p14:tracePt t="12501" x="2400300" y="2724150"/>
          <p14:tracePt t="12507" x="2471738" y="2752725"/>
          <p14:tracePt t="12516" x="2557463" y="2786063"/>
          <p14:tracePt t="12532" x="2724150" y="2838450"/>
          <p14:tracePt t="12539" x="2838450" y="2876550"/>
          <p14:tracePt t="12568" x="3219450" y="2967038"/>
          <p14:tracePt t="12595" x="3500438" y="3033713"/>
          <p14:tracePt t="12599" x="3576638" y="3048000"/>
          <p14:tracePt t="12624" x="3752850" y="3076575"/>
          <p14:tracePt t="12631" x="3814763" y="3095625"/>
          <p14:tracePt t="12664" x="4148138" y="3128963"/>
          <p14:tracePt t="12689" x="4371975" y="3152775"/>
          <p14:tracePt t="12725" x="4605338" y="3181350"/>
          <p14:tracePt t="12754" x="4757738" y="3205163"/>
          <p14:tracePt t="12771" x="4848225" y="3219450"/>
          <p14:tracePt t="12777" x="4886325" y="3228975"/>
          <p14:tracePt t="12804" x="5062538" y="3243263"/>
          <p14:tracePt t="12817" x="5186363" y="3248025"/>
          <p14:tracePt t="12820" x="5224463" y="3257550"/>
          <p14:tracePt t="12835" x="5324475" y="3262313"/>
          <p14:tracePt t="12852" x="5395913" y="3276600"/>
          <p14:tracePt t="12882" x="5524500" y="3286125"/>
          <p14:tracePt t="12900" x="5572125" y="3286125"/>
          <p14:tracePt t="12915" x="5700713" y="3295650"/>
          <p14:tracePt t="12942" x="5838825" y="3300413"/>
          <p14:tracePt t="12968" x="5934075" y="3300413"/>
          <p14:tracePt t="12976" x="5962650" y="3300413"/>
          <p14:tracePt t="12999" x="6053138" y="3305175"/>
          <p14:tracePt t="13042" x="6348413" y="3305175"/>
          <p14:tracePt t="13062" x="6434138" y="3305175"/>
          <p14:tracePt t="13087" x="6619875" y="3328988"/>
          <p14:tracePt t="13095" x="6705600" y="3333750"/>
          <p14:tracePt t="13102" x="6810375" y="3343275"/>
          <p14:tracePt t="13133" x="7134225" y="3376613"/>
          <p14:tracePt t="13168" x="7424738" y="3376613"/>
          <p14:tracePt t="13196" x="7486650" y="3376613"/>
          <p14:tracePt t="13206" x="7491413" y="3376613"/>
          <p14:tracePt t="13214" x="7496175" y="3376613"/>
          <p14:tracePt t="13236" x="7500938" y="3376613"/>
          <p14:tracePt t="13272" x="7510463" y="3376613"/>
          <p14:tracePt t="13335" x="7519988" y="3376613"/>
          <p14:tracePt t="13396" x="7610475" y="3352800"/>
          <p14:tracePt t="14024" x="7939088" y="3048000"/>
          <p14:tracePt t="14038" x="7953375" y="3033713"/>
          <p14:tracePt t="14076" x="7972425" y="3005138"/>
          <p14:tracePt t="14115" x="7977188" y="3000375"/>
          <p14:tracePt t="14160" x="7981950" y="2990850"/>
          <p14:tracePt t="14185" x="7986713" y="2981325"/>
          <p14:tracePt t="14224" x="7986713" y="2976563"/>
          <p14:tracePt t="14241" x="7991475" y="2976563"/>
          <p14:tracePt t="14276" x="8005763" y="2947988"/>
          <p14:tracePt t="14302" x="8010525" y="2933700"/>
          <p14:tracePt t="14334" x="8024813" y="2919413"/>
          <p14:tracePt t="14352" x="8024813" y="2914650"/>
          <p14:tracePt t="14383" x="8029575" y="2905125"/>
          <p14:tracePt t="14410" x="8034338" y="2900363"/>
          <p14:tracePt t="14508" x="8034338" y="2890838"/>
          <p14:tracePt t="14534" x="8034338" y="2886075"/>
          <p14:tracePt t="14566" x="8034338" y="2881313"/>
          <p14:tracePt t="14614" x="8034338" y="2876550"/>
          <p14:tracePt t="14642" x="8034338" y="2867025"/>
          <p14:tracePt t="14712" x="8034338" y="2833688"/>
          <p14:tracePt t="14739" x="8034338" y="2819400"/>
          <p14:tracePt t="14772" x="8029575" y="2781300"/>
          <p14:tracePt t="14802" x="8015288" y="2743200"/>
          <p14:tracePt t="14839" x="8005763" y="2724150"/>
          <p14:tracePt t="14869" x="8005763" y="2719388"/>
          <p14:tracePt t="14900" x="8005763" y="2705100"/>
          <p14:tracePt t="14962" x="8005763" y="2700338"/>
          <p14:tracePt t="14994" x="8005763" y="2695575"/>
          <p14:tracePt t="15036" x="7972425" y="2676525"/>
          <p14:tracePt t="15066" x="7962900" y="2671763"/>
          <p14:tracePt t="15114" x="7934325" y="2657475"/>
          <p14:tracePt t="15134" x="7924800" y="2643188"/>
          <p14:tracePt t="15164" x="7834313" y="2605088"/>
          <p14:tracePt t="15193" x="7791450" y="2581275"/>
          <p14:tracePt t="15222" x="7777163" y="2571750"/>
          <p14:tracePt t="15350" x="7772400" y="2571750"/>
          <p14:tracePt t="15379" x="7758113" y="2566988"/>
          <p14:tracePt t="15381" x="7758113" y="2562225"/>
          <p14:tracePt t="15412" x="7753350" y="2562225"/>
          <p14:tracePt t="15434" x="7743825" y="2562225"/>
          <p14:tracePt t="15448" x="7724775" y="2562225"/>
          <p14:tracePt t="15456" x="7715250" y="2562225"/>
          <p14:tracePt t="15468" x="7705725" y="2557463"/>
          <p14:tracePt t="15472" x="7696200" y="2557463"/>
          <p14:tracePt t="15486" x="7686675" y="2552700"/>
          <p14:tracePt t="15521" x="7681913" y="2552700"/>
          <p14:tracePt t="15984" x="7672388" y="2547938"/>
          <p14:tracePt t="16009" x="7577138" y="2528888"/>
          <p14:tracePt t="16026" x="7462838" y="2528888"/>
          <p14:tracePt t="16041" x="7177088" y="2533650"/>
          <p14:tracePt t="16071" x="6938963" y="2533650"/>
          <p14:tracePt t="16102" x="6724650" y="2514600"/>
          <p14:tracePt t="16115" x="6638925" y="2509838"/>
          <p14:tracePt t="16133" x="6557963" y="2500313"/>
          <p14:tracePt t="16161" x="6405563" y="2500313"/>
          <p14:tracePt t="16194" x="6210300" y="2500313"/>
          <p14:tracePt t="16196" x="6162675" y="2500313"/>
          <p14:tracePt t="16256" x="5648325" y="2500313"/>
          <p14:tracePt t="16282" x="5476875" y="2500313"/>
          <p14:tracePt t="16287" x="5429250" y="2500313"/>
          <p14:tracePt t="16308" x="5343525" y="2500313"/>
          <p14:tracePt t="16320" x="5262563" y="2495550"/>
          <p14:tracePt t="16348" x="5114925" y="2486025"/>
          <p14:tracePt t="16375" x="5048250" y="2481263"/>
          <p14:tracePt t="16379" x="5033963" y="2481263"/>
          <p14:tracePt t="16388" x="5024438" y="2481263"/>
          <p14:tracePt t="16410" x="5005388" y="2481263"/>
          <p14:tracePt t="16435" x="4991100" y="2481263"/>
          <p14:tracePt t="16648" x="4967288" y="2476500"/>
          <p14:tracePt t="16675" x="4829175" y="2457450"/>
          <p14:tracePt t="16693" x="4657725" y="2443163"/>
          <p14:tracePt t="16722" x="4433888" y="2428875"/>
          <p14:tracePt t="16755" x="4295775" y="2428875"/>
          <p14:tracePt t="16776" x="4262438" y="2428875"/>
          <p14:tracePt t="16807" x="4233863" y="2428875"/>
          <p14:tracePt t="16820" x="4195763" y="2428875"/>
          <p14:tracePt t="16852" x="4019550" y="2414588"/>
          <p14:tracePt t="16865" x="3895725" y="2414588"/>
          <p14:tracePt t="16879" x="3848100" y="2414588"/>
          <p14:tracePt t="16884" x="3800475" y="2409825"/>
          <p14:tracePt t="16910" x="3652838" y="2400300"/>
          <p14:tracePt t="16942" x="3552825" y="2400300"/>
          <p14:tracePt t="16955" x="3509963" y="2395538"/>
          <p14:tracePt t="16961" x="3471863" y="2395538"/>
          <p14:tracePt t="16983" x="3386138" y="2390775"/>
          <p14:tracePt t="16986" x="3352800" y="2381250"/>
          <p14:tracePt t="16991" x="3305175" y="2381250"/>
          <p14:tracePt t="17008" x="3252788" y="2376488"/>
          <p14:tracePt t="17020" x="3224213" y="2371725"/>
          <p14:tracePt t="17034" x="3190875" y="2371725"/>
          <p14:tracePt t="17041" x="3171825" y="2366963"/>
          <p14:tracePt t="17046" x="3157538" y="2366963"/>
          <p14:tracePt t="17084" x="3067050" y="2352675"/>
          <p14:tracePt t="17109" x="3024188" y="2343150"/>
          <p14:tracePt t="17112" x="3014663" y="2343150"/>
          <p14:tracePt t="17144" x="2995613" y="2338388"/>
          <p14:tracePt t="17175" x="2976563" y="2333625"/>
          <p14:tracePt t="17178" x="2971800" y="2328863"/>
          <p14:tracePt t="17209" x="2938463" y="2319338"/>
          <p14:tracePt t="17239" x="2871788" y="2290763"/>
          <p14:tracePt t="17270" x="2814638" y="2262188"/>
          <p14:tracePt t="17303" x="2771775" y="2238375"/>
          <p14:tracePt t="17334" x="2752725" y="2233613"/>
          <p14:tracePt t="17368" x="2681288" y="2181225"/>
          <p14:tracePt t="17377" x="2652713" y="2162175"/>
          <p14:tracePt t="17384" x="2638425" y="2147888"/>
          <p14:tracePt t="17414" x="2571750" y="2100263"/>
          <p14:tracePt t="17448" x="2566988" y="2090738"/>
          <p14:tracePt t="17501" x="2538413" y="2066925"/>
          <p14:tracePt t="17525" x="2481263" y="2028825"/>
          <p14:tracePt t="17565" x="2462213" y="2005013"/>
          <p14:tracePt t="17587" x="2452688" y="2000250"/>
          <p14:tracePt t="17600" x="2443163" y="1985963"/>
          <p14:tracePt t="17627" x="2424113" y="1966913"/>
          <p14:tracePt t="17649" x="2419350" y="1962150"/>
          <p14:tracePt t="17696" x="2419350" y="1952625"/>
          <p14:tracePt t="17755" x="2419350" y="1947863"/>
          <p14:tracePt t="17775" x="2419350" y="1943100"/>
          <p14:tracePt t="17803" x="2419350" y="1938338"/>
          <p14:tracePt t="17819" x="2433638" y="1924050"/>
          <p14:tracePt t="17862" x="2447925" y="1909763"/>
          <p14:tracePt t="17881" x="2457450" y="1905000"/>
          <p14:tracePt t="17890" x="2462213" y="1900238"/>
          <p14:tracePt t="17913" x="2471738" y="1895475"/>
          <p14:tracePt t="17914" x="2476500" y="1890713"/>
          <p14:tracePt t="17941" x="2490788" y="1885950"/>
          <p14:tracePt t="17959" x="2495550" y="1881188"/>
          <p14:tracePt t="18179" x="2495550" y="1885950"/>
          <p14:tracePt t="18206" x="2481263" y="1909763"/>
          <p14:tracePt t="18222" x="2466975" y="1928813"/>
          <p14:tracePt t="18243" x="2438400" y="1962150"/>
          <p14:tracePt t="18269" x="2400300" y="2005013"/>
          <p14:tracePt t="18291" x="2328863" y="2100263"/>
          <p14:tracePt t="18334" x="2219325" y="2209800"/>
          <p14:tracePt t="18361" x="2166938" y="2252663"/>
          <p14:tracePt t="18390" x="2085975" y="2333625"/>
          <p14:tracePt t="18426" x="2033588" y="2395538"/>
          <p14:tracePt t="18445" x="2019300" y="2409825"/>
          <p14:tracePt t="18472" x="1995488" y="2457450"/>
          <p14:tracePt t="18510" x="1971675" y="2495550"/>
          <p14:tracePt t="18534" x="1962150" y="2514600"/>
          <p14:tracePt t="18546" x="1952625" y="2528888"/>
          <p14:tracePt t="18566" x="1947863" y="2543175"/>
          <p14:tracePt t="18586" x="1947863" y="2552700"/>
          <p14:tracePt t="18609" x="1943100" y="2562225"/>
          <p14:tracePt t="18629" x="1938338" y="2581275"/>
          <p14:tracePt t="18651" x="1938338" y="2586038"/>
          <p14:tracePt t="18772" x="1938338" y="2600325"/>
          <p14:tracePt t="18821" x="1938338" y="2609850"/>
          <p14:tracePt t="18870" x="1947863" y="2628900"/>
          <p14:tracePt t="18883" x="1962150" y="2652713"/>
          <p14:tracePt t="18909" x="1981200" y="2686050"/>
          <p14:tracePt t="18936" x="2005013" y="2724150"/>
          <p14:tracePt t="18975" x="2028825" y="2762250"/>
          <p14:tracePt t="19000" x="2038350" y="2771775"/>
          <p14:tracePt t="19026" x="2038350" y="2786063"/>
          <p14:tracePt t="19062" x="2047875" y="2800350"/>
          <p14:tracePt t="19070" x="2052638" y="2809875"/>
          <p14:tracePt t="19100" x="2057400" y="2819400"/>
          <p14:tracePt t="19118" x="2057400" y="2824163"/>
          <p14:tracePt t="19131" x="2057400" y="2828925"/>
          <p14:tracePt t="19150" x="2062163" y="2847975"/>
          <p14:tracePt t="19176" x="2081213" y="2886075"/>
          <p14:tracePt t="19198" x="2085975" y="2895600"/>
          <p14:tracePt t="19221" x="2085975" y="2900363"/>
          <p14:tracePt t="19302" x="2090738" y="2900363"/>
          <p14:tracePt t="19321" x="2095500" y="2900363"/>
          <p14:tracePt t="19503" x="2100263" y="2900363"/>
          <p14:tracePt t="19635" x="2109788" y="2900363"/>
          <p14:tracePt t="19663" x="2133600" y="2876550"/>
          <p14:tracePt t="19693" x="2138363" y="2867025"/>
          <p14:tracePt t="19766" x="2157413" y="2833688"/>
          <p14:tracePt t="19787" x="2162175" y="2819400"/>
          <p14:tracePt t="19814" x="2162175" y="2814638"/>
          <p14:tracePt t="19835" x="2162175" y="2805113"/>
          <p14:tracePt t="19868" x="2166938" y="2790825"/>
          <p14:tracePt t="19899" x="2166938" y="2781300"/>
          <p14:tracePt t="19984" x="2166938" y="2776538"/>
          <p14:tracePt t="20007" x="2166938" y="2771775"/>
          <p14:tracePt t="20123" x="2166938" y="2738438"/>
          <p14:tracePt t="20129" x="2166938" y="2728913"/>
          <p14:tracePt t="20150" x="2166938" y="2714625"/>
          <p14:tracePt t="20182" x="2166938" y="2705100"/>
          <p14:tracePt t="20191" x="2166938" y="2700338"/>
          <p14:tracePt t="20247" x="2166938" y="2690813"/>
          <p14:tracePt t="20271" x="2166938" y="2686050"/>
          <p14:tracePt t="20332" x="2166938" y="2681288"/>
          <p14:tracePt t="20352" x="2166938" y="2662238"/>
          <p14:tracePt t="20380" x="2166938" y="2652713"/>
          <p14:tracePt t="20399" x="2166938" y="2647950"/>
          <p14:tracePt t="20442" x="2166938" y="2643188"/>
          <p14:tracePt t="20806" x="2347913" y="2647950"/>
          <p14:tracePt t="20835" x="2890838" y="2700338"/>
          <p14:tracePt t="20864" x="3495675" y="2738438"/>
          <p14:tracePt t="20870" x="3638550" y="2747963"/>
          <p14:tracePt t="20877" x="3819525" y="2762250"/>
          <p14:tracePt t="20899" x="4405313" y="2819400"/>
          <p14:tracePt t="20911" x="4619625" y="2828925"/>
          <p14:tracePt t="20944" x="5619750" y="2952750"/>
          <p14:tracePt t="20971" x="6053138" y="3000375"/>
          <p14:tracePt t="20975" x="6200775" y="3019425"/>
          <p14:tracePt t="20989" x="6329363" y="3038475"/>
          <p14:tracePt t="21023" x="6777038" y="3105150"/>
          <p14:tracePt t="21033" x="6853238" y="3109913"/>
          <p14:tracePt t="21038" x="6929438" y="3119438"/>
          <p14:tracePt t="21043" x="6991350" y="3124200"/>
          <p14:tracePt t="21066" x="7134225" y="3138488"/>
          <p14:tracePt t="21086" x="7224713" y="3148013"/>
          <p14:tracePt t="21117" x="7243763" y="3148013"/>
          <p14:tracePt t="21163" x="7315200" y="3148013"/>
          <p14:tracePt t="21195" x="7472363" y="3157538"/>
          <p14:tracePt t="21227" x="7567613" y="3157538"/>
          <p14:tracePt t="21315" x="7591425" y="3157538"/>
          <p14:tracePt t="21319" x="7596188" y="3157538"/>
          <p14:tracePt t="21664" x="7596188" y="3152775"/>
          <p14:tracePt t="21693" x="7600950" y="3138488"/>
          <p14:tracePt t="21710" x="7600950" y="3128963"/>
          <p14:tracePt t="21738" x="7600950" y="3114675"/>
          <p14:tracePt t="21740" x="7600950" y="3100388"/>
          <p14:tracePt t="21755" x="7605713" y="3086100"/>
          <p14:tracePt t="21790" x="7605713" y="3076575"/>
          <p14:tracePt t="21810" x="7605713" y="3057525"/>
          <p14:tracePt t="21834" x="7605713" y="3043238"/>
          <p14:tracePt t="21852" x="7605713" y="3033713"/>
          <p14:tracePt t="21884" x="7605713" y="3014663"/>
          <p14:tracePt t="21907" x="7605713" y="3005138"/>
          <p14:tracePt t="21929" x="7605713" y="2986088"/>
          <p14:tracePt t="21958" x="7605713" y="2947988"/>
          <p14:tracePt t="21977" x="7605713" y="2938463"/>
          <p14:tracePt t="21989" x="7605713" y="2933700"/>
          <p14:tracePt t="22008" x="7605713" y="2928938"/>
          <p14:tracePt t="22049" x="7600950" y="2909888"/>
          <p14:tracePt t="22067" x="7600950" y="2900363"/>
          <p14:tracePt t="22085" x="7596188" y="2900363"/>
          <p14:tracePt t="22102" x="7596188" y="2890838"/>
          <p14:tracePt t="22161" x="7567613" y="2828925"/>
          <p14:tracePt t="22181" x="7553325" y="2805113"/>
          <p14:tracePt t="22191" x="7553325" y="2795588"/>
          <p14:tracePt t="22210" x="7548563" y="2790825"/>
          <p14:tracePt t="22251" x="7548563" y="2786063"/>
          <p14:tracePt t="22270" x="7548563" y="2776538"/>
          <p14:tracePt t="22290" x="7539038" y="2767013"/>
          <p14:tracePt t="22315" x="7529513" y="2757488"/>
          <p14:tracePt t="22316" x="7529513" y="2752725"/>
          <p14:tracePt t="22337" x="7524750" y="2743200"/>
          <p14:tracePt t="22360" x="7515225" y="2733675"/>
          <p14:tracePt t="22363" x="7515225" y="2728913"/>
          <p14:tracePt t="22383" x="7510463" y="2719388"/>
          <p14:tracePt t="22414" x="7500938" y="2709863"/>
          <p14:tracePt t="22443" x="7491413" y="2700338"/>
          <p14:tracePt t="22458" x="7486650" y="2695575"/>
          <p14:tracePt t="22461" x="7481888" y="2690813"/>
          <p14:tracePt t="22487" x="7477125" y="2686050"/>
          <p14:tracePt t="22545" x="7467600" y="2671763"/>
          <p14:tracePt t="22569" x="7462838" y="2662238"/>
          <p14:tracePt t="22708" x="7462838" y="2652713"/>
          <p14:tracePt t="22713" x="7458075" y="2652713"/>
          <p14:tracePt t="22971" x="7453313" y="2652713"/>
          <p14:tracePt t="23037" x="7358063" y="2657475"/>
          <p14:tracePt t="23113" x="7234238" y="2676525"/>
          <p14:tracePt t="23135" x="7153275" y="2695575"/>
          <p14:tracePt t="23151" x="7110413" y="2700338"/>
          <p14:tracePt t="23187" x="6996113" y="2709863"/>
          <p14:tracePt t="23270" x="6653213" y="2728913"/>
          <p14:tracePt t="23333" x="6343650" y="2728913"/>
          <p14:tracePt t="23337" x="6305550" y="2728913"/>
          <p14:tracePt t="23352" x="6219825" y="2728913"/>
          <p14:tracePt t="23399" x="6015038" y="2728913"/>
          <p14:tracePt t="24056" x="2343150" y="2286000"/>
          <p14:tracePt t="24069" x="2333625" y="2276475"/>
          <p14:tracePt t="24087" x="2300288" y="2257425"/>
          <p14:tracePt t="24098" x="2295525" y="2252663"/>
          <p14:tracePt t="24125" x="2286000" y="2238375"/>
          <p14:tracePt t="24164" x="2286000" y="2228850"/>
          <p14:tracePt t="24189" x="2281238" y="2205038"/>
          <p14:tracePt t="24210" x="2271713" y="2171700"/>
          <p14:tracePt t="24221" x="2271713" y="2166938"/>
          <p14:tracePt t="24241" x="2266950" y="2152650"/>
          <p14:tracePt t="24248" x="2266950" y="2147888"/>
          <p14:tracePt t="24260" x="2266950" y="2138363"/>
          <p14:tracePt t="24284" x="2266950" y="2114550"/>
          <p14:tracePt t="24290" x="2266950" y="2109788"/>
          <p14:tracePt t="24314" x="2266950" y="2071688"/>
          <p14:tracePt t="24319" x="2266950" y="2066925"/>
          <p14:tracePt t="24329" x="2266950" y="2057400"/>
          <p14:tracePt t="24335" x="2266950" y="2052638"/>
          <p14:tracePt t="24354" x="2266950" y="2043113"/>
          <p14:tracePt t="24380" x="2266950" y="2028825"/>
          <p14:tracePt t="24406" x="2271713" y="2009775"/>
          <p14:tracePt t="24412" x="2276475" y="2005013"/>
          <p14:tracePt t="24440" x="2295525" y="1976438"/>
          <p14:tracePt t="24462" x="2324100" y="1952625"/>
          <p14:tracePt t="24498" x="2433638" y="1924050"/>
          <p14:tracePt t="24507" x="2486025" y="1914525"/>
          <p14:tracePt t="24531" x="2533650" y="1900238"/>
          <p14:tracePt t="24536" x="2547938" y="1900238"/>
          <p14:tracePt t="24567" x="2614613" y="1895475"/>
          <p14:tracePt t="24586" x="2676525" y="1895475"/>
          <p14:tracePt t="24618" x="2719388" y="1895475"/>
          <p14:tracePt t="24629" x="2728913" y="1895475"/>
          <p14:tracePt t="24655" x="2752725" y="1900238"/>
          <p14:tracePt t="24686" x="2881313" y="1933575"/>
          <p14:tracePt t="24691" x="2914650" y="1938338"/>
          <p14:tracePt t="24695" x="2947988" y="1952625"/>
          <p14:tracePt t="24739" x="3052763" y="1981200"/>
          <p14:tracePt t="24757" x="3086100" y="1985963"/>
          <p14:tracePt t="24783" x="3138488" y="1995488"/>
          <p14:tracePt t="24787" x="3152775" y="2000250"/>
          <p14:tracePt t="24819" x="3243263" y="2028825"/>
          <p14:tracePt t="24821" x="3267075" y="2033588"/>
          <p14:tracePt t="24847" x="3305175" y="2043113"/>
          <p14:tracePt t="24864" x="3314700" y="2043113"/>
          <p14:tracePt t="24891" x="3338513" y="2047875"/>
          <p14:tracePt t="24925" x="3405188" y="2057400"/>
          <p14:tracePt t="24930" x="3419475" y="2062163"/>
          <p14:tracePt t="24945" x="3457575" y="2076450"/>
          <p14:tracePt t="24973" x="3519488" y="2085975"/>
          <p14:tracePt t="24986" x="3533775" y="2090738"/>
          <p14:tracePt t="24988" x="3548063" y="2090738"/>
          <p14:tracePt t="25023" x="3605213" y="2105025"/>
          <p14:tracePt t="25036" x="3614738" y="2105025"/>
          <p14:tracePt t="25053" x="3629025" y="2109788"/>
          <p14:tracePt t="25081" x="3648075" y="2119313"/>
          <p14:tracePt t="25099" x="3671888" y="2128838"/>
          <p14:tracePt t="25120" x="3676650" y="2133600"/>
          <p14:tracePt t="25442" x="3676650" y="2147888"/>
          <p14:tracePt t="25462" x="3676650" y="2162175"/>
          <p14:tracePt t="25471" x="3676650" y="2171700"/>
          <p14:tracePt t="25493" x="3676650" y="2181225"/>
          <p14:tracePt t="25522" x="3676650" y="2195513"/>
          <p14:tracePt t="25550" x="3676650" y="2205038"/>
          <p14:tracePt t="25567" x="3676650" y="2219325"/>
          <p14:tracePt t="25601" x="3676650" y="2243138"/>
          <p14:tracePt t="25618" x="3676650" y="2247900"/>
          <p14:tracePt t="25642" x="3676650" y="2252663"/>
          <p14:tracePt t="25680" x="3676650" y="2257425"/>
          <p14:tracePt t="25703" x="3676650" y="2266950"/>
          <p14:tracePt t="25724" x="3676650" y="2276475"/>
          <p14:tracePt t="25758" x="3676650" y="2286000"/>
          <p14:tracePt t="25782" x="3676650" y="2290763"/>
          <p14:tracePt t="25804" x="3676650" y="2300288"/>
          <p14:tracePt t="25853" x="3686175" y="2395538"/>
          <p14:tracePt t="25880" x="3686175" y="2419350"/>
          <p14:tracePt t="25908" x="3686175" y="2424113"/>
          <p14:tracePt t="25931" x="3686175" y="2428875"/>
          <p14:tracePt t="25964" x="3686175" y="2433638"/>
          <p14:tracePt t="25987" x="3686175" y="2438400"/>
          <p14:tracePt t="26021" x="3686175" y="2443163"/>
          <p14:tracePt t="26041" x="3686175" y="2452688"/>
          <p14:tracePt t="26052" x="3686175" y="2466975"/>
          <p14:tracePt t="26078" x="3686175" y="2476500"/>
          <p14:tracePt t="26100" x="3690938" y="2490788"/>
          <p14:tracePt t="26126" x="3690938" y="2505075"/>
          <p14:tracePt t="26149" x="3690938" y="2519363"/>
          <p14:tracePt t="26175" x="3690938" y="2557463"/>
          <p14:tracePt t="26198" x="3690938" y="2576513"/>
          <p14:tracePt t="26219" x="3690938" y="2586038"/>
          <p14:tracePt t="26241" x="3690938" y="2590800"/>
          <p14:tracePt t="26454" x="3690938" y="2605088"/>
          <p14:tracePt t="26488" x="3690938" y="2628900"/>
          <p14:tracePt t="26580" x="3748088" y="2681288"/>
          <p14:tracePt t="26604" x="3757613" y="2700338"/>
          <p14:tracePt t="26618" x="3767138" y="2714625"/>
          <p14:tracePt t="26627" x="3776663" y="2724150"/>
          <p14:tracePt t="26632" x="3781425" y="2733675"/>
          <p14:tracePt t="26637" x="3790950" y="2743200"/>
          <p14:tracePt t="26662" x="3810000" y="2771775"/>
          <p14:tracePt t="26674" x="3814763" y="2776538"/>
          <p14:tracePt t="26720" x="3857625" y="2833688"/>
          <p14:tracePt t="26753" x="3886200" y="2867025"/>
          <p14:tracePt t="26776" x="3914775" y="2905125"/>
          <p14:tracePt t="26788" x="3929063" y="2924175"/>
          <p14:tracePt t="26829" x="3948113" y="2952750"/>
          <p14:tracePt t="26861" x="3952875" y="2952750"/>
          <p14:tracePt t="27023" x="0" y="0"/>
        </p14:tracePtLst>
        <p14:tracePtLst>
          <p14:tracePt t="29475" x="2205038" y="4567238"/>
          <p14:tracePt t="29709" x="2252663" y="4576763"/>
          <p14:tracePt t="29736" x="2352675" y="4586288"/>
          <p14:tracePt t="29771" x="2447925" y="4586288"/>
          <p14:tracePt t="29791" x="2476500" y="4586288"/>
          <p14:tracePt t="29815" x="2533650" y="4586288"/>
          <p14:tracePt t="29818" x="2566988" y="4586288"/>
          <p14:tracePt t="29845" x="2690813" y="4586288"/>
          <p14:tracePt t="29867" x="2800350" y="4586288"/>
          <p14:tracePt t="29878" x="2857500" y="4586288"/>
          <p14:tracePt t="29899" x="2914650" y="4586288"/>
          <p14:tracePt t="29907" x="2933700" y="4586288"/>
          <p14:tracePt t="29936" x="3033713" y="4586288"/>
          <p14:tracePt t="29947" x="3138488" y="4586288"/>
          <p14:tracePt t="29974" x="3290888" y="4586288"/>
          <p14:tracePt t="30001" x="3405188" y="4586288"/>
          <p14:tracePt t="30020" x="3543300" y="4595813"/>
          <p14:tracePt t="30052" x="3819525" y="4610100"/>
          <p14:tracePt t="30056" x="3881438" y="4614863"/>
          <p14:tracePt t="30070" x="3938588" y="4614863"/>
          <p14:tracePt t="30088" x="4119563" y="4614863"/>
          <p14:tracePt t="30113" x="4233863" y="4614863"/>
          <p14:tracePt t="30118" x="4262438" y="4614863"/>
          <p14:tracePt t="30148" x="4405313" y="4614863"/>
          <p14:tracePt t="30151" x="4467225" y="4614863"/>
          <p14:tracePt t="30156" x="4505325" y="4614863"/>
          <p14:tracePt t="30164" x="4543425" y="4614863"/>
          <p14:tracePt t="30187" x="4619625" y="4614863"/>
          <p14:tracePt t="30193" x="4633913" y="4614863"/>
          <p14:tracePt t="30210" x="4638675" y="4614863"/>
          <p14:tracePt t="30222" x="4643438" y="4614863"/>
          <p14:tracePt t="30240" x="4652963" y="4614863"/>
          <p14:tracePt t="30253" x="4672013" y="4614863"/>
          <p14:tracePt t="30273" x="4686300" y="4614863"/>
          <p14:tracePt t="30281" x="4695825" y="4614863"/>
          <p14:tracePt t="31225" x="4700588" y="4614863"/>
          <p14:tracePt t="31338" x="4729163" y="4600575"/>
          <p14:tracePt t="31351" x="4733925" y="4600575"/>
          <p14:tracePt t="31393" x="4743450" y="4600575"/>
          <p14:tracePt t="31400" x="4752975" y="4600575"/>
          <p14:tracePt t="31411" x="4762500" y="4600575"/>
          <p14:tracePt t="31430" x="4781550" y="4600575"/>
          <p14:tracePt t="31444" x="4786313" y="4600575"/>
          <p14:tracePt t="31539" x="4833938" y="4600575"/>
          <p14:tracePt t="31566" x="4857750" y="4600575"/>
          <p14:tracePt t="31691" x="4872038" y="4600575"/>
          <p14:tracePt t="31713" x="4886325" y="4600575"/>
          <p14:tracePt t="31725" x="4900613" y="4600575"/>
          <p14:tracePt t="31753" x="4948238" y="4600575"/>
          <p14:tracePt t="31776" x="5000625" y="4600575"/>
          <p14:tracePt t="31787" x="5019675" y="4600575"/>
          <p14:tracePt t="31796" x="5029200" y="4600575"/>
          <p14:tracePt t="31801" x="5043488" y="4600575"/>
          <p14:tracePt t="31836" x="5181600" y="4600575"/>
          <p14:tracePt t="31872" x="5300663" y="4600575"/>
          <p14:tracePt t="31879" x="5329238" y="4600575"/>
          <p14:tracePt t="31899" x="5357813" y="4600575"/>
          <p14:tracePt t="31912" x="5372100" y="4600575"/>
          <p14:tracePt t="31957" x="5538788" y="4600575"/>
          <p14:tracePt t="31967" x="5586413" y="4600575"/>
          <p14:tracePt t="31972" x="5624513" y="4600575"/>
          <p14:tracePt t="31981" x="5662613" y="4600575"/>
          <p14:tracePt t="31987" x="5686425" y="4600575"/>
          <p14:tracePt t="31992" x="5700713" y="4600575"/>
          <p14:tracePt t="32033" x="5738813" y="4600575"/>
          <p14:tracePt t="32040" x="5748338" y="4600575"/>
          <p14:tracePt t="32052" x="5762625" y="4600575"/>
          <p14:tracePt t="32079" x="5776913" y="4600575"/>
          <p14:tracePt t="32099" x="5781675" y="4600575"/>
          <p14:tracePt t="32118" x="5786438" y="4600575"/>
          <p14:tracePt t="32125" x="5791200" y="4600575"/>
          <p14:tracePt t="32136" x="5805488" y="4600575"/>
          <p14:tracePt t="32144" x="5815013" y="4600575"/>
          <p14:tracePt t="32150" x="5843588" y="4600575"/>
          <p14:tracePt t="32173" x="5962650" y="4600575"/>
          <p14:tracePt t="32179" x="6000750" y="4600575"/>
          <p14:tracePt t="32190" x="6038850" y="4600575"/>
          <p14:tracePt t="32197" x="6076950" y="4600575"/>
          <p14:tracePt t="32220" x="6143625" y="4600575"/>
          <p14:tracePt t="32223" x="6153150" y="4600575"/>
          <p14:tracePt t="32254" x="6162675" y="4600575"/>
          <p14:tracePt t="32282" x="6181725" y="4600575"/>
          <p14:tracePt t="32318" x="6229350" y="4595813"/>
          <p14:tracePt t="32347" x="6248400" y="4595813"/>
          <p14:tracePt t="32369" x="6262688" y="4595813"/>
          <p14:tracePt t="32383" x="6286500" y="4595813"/>
          <p14:tracePt t="32400" x="6310313" y="4595813"/>
          <p14:tracePt t="32413" x="6348413" y="4595813"/>
          <p14:tracePt t="32440" x="6376988" y="4595813"/>
          <p14:tracePt t="32445" x="6391275" y="4595813"/>
          <p14:tracePt t="32461" x="6415088" y="4595813"/>
          <p14:tracePt t="32474" x="6457950" y="4595813"/>
          <p14:tracePt t="32503" x="6596063" y="4595813"/>
          <p14:tracePt t="32509" x="6610350" y="4595813"/>
          <p14:tracePt t="32532" x="6662738" y="4595813"/>
          <p14:tracePt t="32572" x="6677025" y="4591050"/>
          <p14:tracePt t="32597" x="6734175" y="4591050"/>
          <p14:tracePt t="32600" x="6762750" y="4591050"/>
          <p14:tracePt t="32627" x="6805613" y="4591050"/>
          <p14:tracePt t="32629" x="6819900" y="4591050"/>
          <p14:tracePt t="32648" x="6838950" y="4591050"/>
          <p14:tracePt t="32660" x="6858000" y="4591050"/>
          <p14:tracePt t="32680" x="6872288" y="4586288"/>
          <p14:tracePt t="32692" x="6891338" y="4586288"/>
          <p14:tracePt t="32723" x="6915150" y="4581525"/>
          <p14:tracePt t="32789" x="6934200" y="4581525"/>
          <p14:tracePt t="32814" x="6953250" y="4581525"/>
          <p14:tracePt t="32834" x="6962775" y="4576763"/>
          <p14:tracePt t="33943" x="6510338" y="4576763"/>
          <p14:tracePt t="33959" x="6477000" y="4576763"/>
          <p14:tracePt t="33988" x="6410325" y="4586288"/>
          <p14:tracePt t="34010" x="6372225" y="4586288"/>
          <p14:tracePt t="34019" x="6338888" y="4586288"/>
          <p14:tracePt t="34026" x="6319838" y="4586288"/>
          <p14:tracePt t="34038" x="6305550" y="4586288"/>
          <p14:tracePt t="34041" x="6286500" y="4586288"/>
          <p14:tracePt t="34070" x="6238875" y="4586288"/>
          <p14:tracePt t="34116" x="6119813" y="4591050"/>
          <p14:tracePt t="34159" x="5886450" y="4605338"/>
          <p14:tracePt t="34186" x="5781675" y="4619625"/>
          <p14:tracePt t="34191" x="5762625" y="4624388"/>
          <p14:tracePt t="34210" x="5753100" y="4624388"/>
          <p14:tracePt t="34236" x="5715000" y="4633913"/>
          <p14:tracePt t="34241" x="5705475" y="4633913"/>
          <p14:tracePt t="34269" x="5667375" y="4638675"/>
          <p14:tracePt t="34272" x="5648325" y="4643438"/>
          <p14:tracePt t="34302" x="5591175" y="4643438"/>
          <p14:tracePt t="34327" x="5576888" y="4643438"/>
          <p14:tracePt t="34385" x="5562600" y="4643438"/>
          <p14:tracePt t="34409" x="5553075" y="4643438"/>
          <p14:tracePt t="34437" x="5548313" y="4643438"/>
          <p14:tracePt t="34722" x="5553075" y="4643438"/>
          <p14:tracePt t="35458" x="5553075" y="4638675"/>
          <p14:tracePt t="35569" x="5534025" y="4633913"/>
          <p14:tracePt t="35588" x="5510213" y="4624388"/>
          <p14:tracePt t="35600" x="5476875" y="4605338"/>
          <p14:tracePt t="35625" x="5419725" y="4581525"/>
          <p14:tracePt t="35647" x="5386388" y="4567238"/>
          <p14:tracePt t="35695" x="5381625" y="4567238"/>
          <p14:tracePt t="35713" x="5376863" y="4567238"/>
          <p14:tracePt t="35722" x="5367338" y="4562475"/>
          <p14:tracePt t="35752" x="5334000" y="4543425"/>
          <p14:tracePt t="35773" x="5314950" y="4533900"/>
          <p14:tracePt t="35802" x="5300663" y="4524375"/>
          <p14:tracePt t="35830" x="5291138" y="4519613"/>
          <p14:tracePt t="35858" x="5272088" y="4514850"/>
          <p14:tracePt t="35880" x="5262563" y="4505325"/>
          <p14:tracePt t="36172" x="5276850" y="4495800"/>
          <p14:tracePt t="36197" x="5300663" y="4495800"/>
          <p14:tracePt t="36215" x="5362575" y="4491038"/>
          <p14:tracePt t="36226" x="5429250" y="4486275"/>
          <p14:tracePt t="36235" x="5448300" y="4486275"/>
          <p14:tracePt t="36256" x="5519738" y="4486275"/>
          <p14:tracePt t="36301" x="5643563" y="4481513"/>
          <p14:tracePt t="36304" x="5686425" y="4481513"/>
          <p14:tracePt t="36336" x="5862638" y="4481513"/>
          <p14:tracePt t="36350" x="5967413" y="4491038"/>
          <p14:tracePt t="36356" x="6000750" y="4495800"/>
          <p14:tracePt t="36364" x="6048375" y="4495800"/>
          <p14:tracePt t="36379" x="6086475" y="4495800"/>
          <p14:tracePt t="36411" x="6129338" y="4495800"/>
          <p14:tracePt t="36443" x="6176963" y="4495800"/>
          <p14:tracePt t="36456" x="6200775" y="4495800"/>
          <p14:tracePt t="36477" x="6234113" y="4495800"/>
          <p14:tracePt t="36490" x="6243638" y="4495800"/>
          <p14:tracePt t="36540" x="6286500" y="4495800"/>
          <p14:tracePt t="36568" x="6319838" y="4495800"/>
          <p14:tracePt t="36600" x="6343650" y="4495800"/>
          <p14:tracePt t="37619" x="0" y="0"/>
        </p14:tracePtLst>
        <p14:tracePtLst>
          <p14:tracePt t="38363" x="5138738" y="4552950"/>
          <p14:tracePt t="38415" x="5153025" y="4552950"/>
          <p14:tracePt t="38439" x="5148263" y="4552950"/>
          <p14:tracePt t="38588" x="5143500" y="4552950"/>
          <p14:tracePt t="38615" x="5124450" y="4552950"/>
          <p14:tracePt t="38648" x="5067300" y="4557713"/>
          <p14:tracePt t="38664" x="5038725" y="4562475"/>
          <p14:tracePt t="38688" x="4986338" y="4567238"/>
          <p14:tracePt t="38706" x="4948238" y="4572000"/>
          <p14:tracePt t="38720" x="4905375" y="4572000"/>
          <p14:tracePt t="38743" x="4805363" y="4572000"/>
          <p14:tracePt t="38756" x="4757738" y="4572000"/>
          <p14:tracePt t="38783" x="4710113" y="4572000"/>
          <p14:tracePt t="38803" x="4695825" y="4572000"/>
          <p14:tracePt t="38872" x="4686300" y="4572000"/>
          <p14:tracePt t="38911" x="4652963" y="4572000"/>
          <p14:tracePt t="38913" x="4643438" y="4572000"/>
          <p14:tracePt t="38940" x="4619625" y="4572000"/>
          <p14:tracePt t="38943" x="4605338" y="4572000"/>
          <p14:tracePt t="38972" x="4576763" y="4572000"/>
          <p14:tracePt t="39255" x="4662488" y="4543425"/>
          <p14:tracePt t="39274" x="4843463" y="4543425"/>
          <p14:tracePt t="39305" x="5033963" y="4543425"/>
          <p14:tracePt t="39335" x="5143500" y="4543425"/>
          <p14:tracePt t="39368" x="5248275" y="4538663"/>
          <p14:tracePt t="39402" x="5348288" y="4538663"/>
          <p14:tracePt t="39413" x="5357813" y="4538663"/>
          <p14:tracePt t="39423" x="5372100" y="4538663"/>
          <p14:tracePt t="39455" x="5410200" y="4538663"/>
          <p14:tracePt t="39473" x="5438775" y="4538663"/>
          <p14:tracePt t="39484" x="5453063" y="4538663"/>
          <p14:tracePt t="39510" x="5534025" y="4543425"/>
          <p14:tracePt t="39525" x="5567363" y="4543425"/>
          <p14:tracePt t="39538" x="5605463" y="4543425"/>
          <p14:tracePt t="39565" x="5662613" y="4543425"/>
          <p14:tracePt t="39567" x="5681663" y="4543425"/>
          <p14:tracePt t="39604" x="5819775" y="4552950"/>
          <p14:tracePt t="39629" x="5881688" y="4552950"/>
          <p14:tracePt t="39667" x="5934075" y="4552950"/>
          <p14:tracePt t="39708" x="5976938" y="4552950"/>
          <p14:tracePt t="39739" x="6000750" y="4552950"/>
          <p14:tracePt t="39777" x="6010275" y="4552950"/>
          <p14:tracePt t="39788" x="6024563" y="4552950"/>
          <p14:tracePt t="39818" x="6062663" y="4552950"/>
          <p14:tracePt t="39846" x="6138863" y="4552950"/>
          <p14:tracePt t="39877" x="6143625" y="4552950"/>
          <p14:tracePt t="40384" x="6186488" y="4552950"/>
          <p14:tracePt t="40409" x="6253163" y="4548188"/>
          <p14:tracePt t="40433" x="6319838" y="4548188"/>
          <p14:tracePt t="40444" x="6353175" y="4538663"/>
          <p14:tracePt t="40462" x="6391275" y="4538663"/>
          <p14:tracePt t="40480" x="6410325" y="4538663"/>
          <p14:tracePt t="40485" x="6415088" y="4538663"/>
          <p14:tracePt t="40491" x="6419850" y="4538663"/>
          <p14:tracePt t="40522" x="6424613" y="4538663"/>
          <p14:tracePt t="40547" x="6429375" y="4538663"/>
          <p14:tracePt t="40566" x="6453188" y="4538663"/>
          <p14:tracePt t="40599" x="6477000" y="4538663"/>
          <p14:tracePt t="40629" x="6481763" y="4538663"/>
          <p14:tracePt t="41080" x="6472238" y="4538663"/>
          <p14:tracePt t="41106" x="6429375" y="4562475"/>
          <p14:tracePt t="41113" x="6410325" y="4572000"/>
          <p14:tracePt t="41124" x="6386513" y="4581525"/>
          <p14:tracePt t="41131" x="6357938" y="4591050"/>
          <p14:tracePt t="41160" x="6238875" y="4638675"/>
          <p14:tracePt t="41193" x="6043613" y="4695825"/>
          <p14:tracePt t="41213" x="5953125" y="4714875"/>
          <p14:tracePt t="41244" x="5810250" y="4743450"/>
          <p14:tracePt t="41249" x="5772150" y="4762500"/>
          <p14:tracePt t="41255" x="5729288" y="4776788"/>
          <p14:tracePt t="41289" x="5581650" y="4838700"/>
          <p14:tracePt t="41314" x="5524500" y="4867275"/>
          <p14:tracePt t="41337" x="5510213" y="4872038"/>
          <p14:tracePt t="41362" x="5495925" y="4872038"/>
          <p14:tracePt t="41380" x="5491163" y="4876800"/>
          <p14:tracePt t="41398" x="5457825" y="4886325"/>
          <p14:tracePt t="41423" x="5424488" y="4886325"/>
          <p14:tracePt t="41427" x="5419725" y="4891088"/>
          <p14:tracePt t="41450" x="5405438" y="4891088"/>
          <p14:tracePt t="41467" x="5395913" y="4891088"/>
          <p14:tracePt t="41492" x="5391150" y="4891088"/>
          <p14:tracePt t="41502" x="5386388" y="4895850"/>
          <p14:tracePt t="41649" x="5367338" y="4910138"/>
          <p14:tracePt t="41661" x="5348288" y="4929188"/>
          <p14:tracePt t="41680" x="5343525" y="4933950"/>
          <p14:tracePt t="41692" x="5305425" y="4967288"/>
          <p14:tracePt t="41696" x="5300663" y="4976813"/>
          <p14:tracePt t="41723" x="5291138" y="4995863"/>
          <p14:tracePt t="41742" x="5281613" y="5014913"/>
          <p14:tracePt t="41758" x="5253038" y="5038725"/>
          <p14:tracePt t="41801" x="5186363" y="5110163"/>
          <p14:tracePt t="41819" x="5153025" y="5138738"/>
          <p14:tracePt t="41853" x="5133975" y="5162550"/>
          <p14:tracePt t="41875" x="5119688" y="5186363"/>
          <p14:tracePt t="41916" x="5091113" y="5224463"/>
          <p14:tracePt t="41938" x="5072063" y="5248275"/>
          <p14:tracePt t="41961" x="5067300" y="5257800"/>
          <p14:tracePt t="42002" x="5053013" y="5276850"/>
          <p14:tracePt t="42037" x="5019675" y="5319713"/>
          <p14:tracePt t="42080" x="5000625" y="5338763"/>
          <p14:tracePt t="42100" x="4991100" y="5348288"/>
          <p14:tracePt t="42110" x="4981575" y="5353050"/>
          <p14:tracePt t="42129" x="4976813" y="5367338"/>
          <p14:tracePt t="42150" x="4962525" y="5376863"/>
          <p14:tracePt t="42159" x="4957763" y="5381625"/>
          <p14:tracePt t="42194" x="4943475" y="5391150"/>
          <p14:tracePt t="42220" x="4929188" y="5410200"/>
          <p14:tracePt t="42238" x="4905375" y="5429250"/>
          <p14:tracePt t="42252" x="4891088" y="5434013"/>
          <p14:tracePt t="42272" x="4876800" y="5434013"/>
          <p14:tracePt t="42299" x="4872038" y="5438775"/>
          <p14:tracePt t="42331" x="4862513" y="5448300"/>
          <p14:tracePt t="42337" x="4857750" y="5448300"/>
          <p14:tracePt t="42365" x="4838700" y="5457825"/>
          <p14:tracePt t="42385" x="4829175" y="5467350"/>
          <p14:tracePt t="42414" x="4791075" y="5481638"/>
          <p14:tracePt t="42437" x="4767263" y="5491163"/>
          <p14:tracePt t="42469" x="4757738" y="5491163"/>
          <p14:tracePt t="42528" x="4733925" y="5500688"/>
          <p14:tracePt t="42535" x="4724400" y="5505450"/>
          <p14:tracePt t="42556" x="4710113" y="5510213"/>
          <p14:tracePt t="42584" x="4705350" y="5519738"/>
          <p14:tracePt t="42846" x="4762500" y="5519738"/>
          <p14:tracePt t="42868" x="4786313" y="5519738"/>
          <p14:tracePt t="42882" x="4814888" y="5519738"/>
          <p14:tracePt t="42907" x="4852988" y="5519738"/>
          <p14:tracePt t="42912" x="4872038" y="5519738"/>
          <p14:tracePt t="42946" x="4929188" y="5519738"/>
          <p14:tracePt t="42970" x="4981575" y="5519738"/>
          <p14:tracePt t="42974" x="5000625" y="5519738"/>
          <p14:tracePt t="42980" x="5014913" y="5519738"/>
          <p14:tracePt t="42990" x="5038725" y="5519738"/>
          <p14:tracePt t="42999" x="5053013" y="5519738"/>
          <p14:tracePt t="43034" x="5124450" y="5529263"/>
          <p14:tracePt t="43041" x="5138738" y="5534025"/>
          <p14:tracePt t="43068" x="5181600" y="5538788"/>
          <p14:tracePt t="43072" x="5195888" y="5543550"/>
          <p14:tracePt t="43097" x="5210175" y="5543550"/>
          <p14:tracePt t="43179" x="5248275" y="5543550"/>
          <p14:tracePt t="43182" x="5257800" y="5543550"/>
          <p14:tracePt t="43198" x="5276850" y="5543550"/>
          <p14:tracePt t="43223" x="5281613" y="5543550"/>
          <p14:tracePt t="43295" x="5310188" y="5543550"/>
          <p14:tracePt t="43303" x="5314950" y="5543550"/>
          <p14:tracePt t="43336" x="5338763" y="5543550"/>
          <p14:tracePt t="43344" x="5348288" y="5543550"/>
          <p14:tracePt t="43349" x="5353050" y="5543550"/>
          <p14:tracePt t="43379" x="5391150" y="5543550"/>
          <p14:tracePt t="43393" x="5395913" y="5543550"/>
          <p14:tracePt t="43989" x="4800600" y="5567363"/>
          <p14:tracePt t="44024" x="4781550" y="5567363"/>
          <p14:tracePt t="44040" x="4776788" y="5567363"/>
          <p14:tracePt t="44065" x="4748213" y="5567363"/>
          <p14:tracePt t="44084" x="4733925" y="5567363"/>
          <p14:tracePt t="44165" x="4729163" y="5567363"/>
          <p14:tracePt t="44414" x="4738688" y="5567363"/>
          <p14:tracePt t="44442" x="4786313" y="5567363"/>
          <p14:tracePt t="44464" x="4862513" y="5567363"/>
          <p14:tracePt t="44473" x="4924425" y="5567363"/>
          <p14:tracePt t="44486" x="4953000" y="5567363"/>
          <p14:tracePt t="44492" x="4981575" y="5567363"/>
          <p14:tracePt t="44516" x="5053013" y="5567363"/>
          <p14:tracePt t="44546" x="5114925" y="5567363"/>
          <p14:tracePt t="44549" x="5119688" y="5567363"/>
          <p14:tracePt t="44643" x="5143500" y="5567363"/>
          <p14:tracePt t="44664" x="5153025" y="5567363"/>
          <p14:tracePt t="44752" x="5157788" y="5567363"/>
          <p14:tracePt t="44818" x="5172075" y="5567363"/>
          <p14:tracePt t="44847" x="5205413" y="5567363"/>
          <p14:tracePt t="44868" x="5219700" y="5567363"/>
          <p14:tracePt t="44875" x="5224463" y="5567363"/>
          <p14:tracePt t="44955" x="5286375" y="5567363"/>
          <p14:tracePt t="44960" x="5295900" y="5567363"/>
          <p14:tracePt t="44992" x="5305425" y="5567363"/>
          <p14:tracePt t="45020" x="5310188" y="5567363"/>
          <p14:tracePt t="45038" x="5324475" y="5567363"/>
          <p14:tracePt t="45066" x="5362575" y="5567363"/>
          <p14:tracePt t="45115" x="5405438" y="5567363"/>
          <p14:tracePt t="45119" x="5424488" y="5567363"/>
          <p14:tracePt t="45146" x="5453063" y="5567363"/>
          <p14:tracePt t="45164" x="5491163" y="5567363"/>
          <p14:tracePt t="45189" x="5548313" y="5567363"/>
          <p14:tracePt t="45207" x="5576888" y="5567363"/>
          <p14:tracePt t="45229" x="5591175" y="5567363"/>
          <p14:tracePt t="45499" x="5605463" y="5538788"/>
          <p14:tracePt t="45532" x="5638800" y="5462588"/>
          <p14:tracePt t="45555" x="5686425" y="5386388"/>
          <p14:tracePt t="45581" x="5757863" y="5272088"/>
          <p14:tracePt t="45615" x="5857875" y="5100638"/>
          <p14:tracePt t="45635" x="5934075" y="4972050"/>
          <p14:tracePt t="45661" x="5991225" y="4886325"/>
          <p14:tracePt t="45681" x="6076950" y="4757738"/>
          <p14:tracePt t="45708" x="6157913" y="4629150"/>
          <p14:tracePt t="45726" x="6224588" y="4533900"/>
          <p14:tracePt t="45768" x="6338888" y="4367213"/>
          <p14:tracePt t="45785" x="6400800" y="4281488"/>
          <p14:tracePt t="45813" x="6462713" y="4195763"/>
          <p14:tracePt t="45817" x="6472238" y="4186238"/>
          <p14:tracePt t="45846" x="6519863" y="4119563"/>
          <p14:tracePt t="45851" x="6529388" y="4095750"/>
          <p14:tracePt t="45861" x="6548438" y="4081463"/>
          <p14:tracePt t="45883" x="6572250" y="4043363"/>
          <p14:tracePt t="45918" x="6615113" y="3986213"/>
          <p14:tracePt t="45944" x="6672263" y="3900488"/>
          <p14:tracePt t="45974" x="6710363" y="3852863"/>
          <p14:tracePt t="46003" x="6734175" y="3814763"/>
          <p14:tracePt t="46038" x="6810375" y="3700463"/>
          <p14:tracePt t="46065" x="6848475" y="3638550"/>
          <p14:tracePt t="46087" x="6943725" y="3495675"/>
          <p14:tracePt t="46114" x="6981825" y="3438525"/>
          <p14:tracePt t="46164" x="7105650" y="3243263"/>
          <p14:tracePt t="46193" x="7205663" y="3081338"/>
          <p14:tracePt t="46226" x="7277100" y="2967038"/>
          <p14:tracePt t="46241" x="7296150" y="2947988"/>
          <p14:tracePt t="46268" x="7305675" y="2928938"/>
          <p14:tracePt t="46273" x="7310438" y="2919413"/>
          <p14:tracePt t="46291" x="7319963" y="2909888"/>
          <p14:tracePt t="46329" x="7343775" y="2867025"/>
          <p14:tracePt t="46334" x="7353300" y="2862263"/>
          <p14:tracePt t="46367" x="7372350" y="2828925"/>
          <p14:tracePt t="46374" x="7377113" y="2819400"/>
          <p14:tracePt t="46379" x="7386638" y="2809875"/>
          <p14:tracePt t="46384" x="7396163" y="2800350"/>
          <p14:tracePt t="46416" x="7424738" y="2752725"/>
          <p14:tracePt t="46447" x="7458075" y="2714625"/>
          <p14:tracePt t="46480" x="7472363" y="2686050"/>
          <p14:tracePt t="46491" x="7477125" y="2676525"/>
          <p14:tracePt t="46546" x="7491413" y="2662238"/>
          <p14:tracePt t="46581" x="7500938" y="2647950"/>
          <p14:tracePt t="46586" x="7505700" y="2647950"/>
          <p14:tracePt t="46601" x="7505700" y="2643188"/>
          <p14:tracePt t="46632" x="7510463" y="2633663"/>
          <p14:tracePt t="46680" x="7515225" y="2628900"/>
          <p14:tracePt t="46712" x="7519988" y="2619375"/>
          <p14:tracePt t="46716" x="7524750" y="2619375"/>
          <p14:tracePt t="46767" x="7534275" y="2614613"/>
          <p14:tracePt t="46795" x="7539038" y="2605088"/>
          <p14:tracePt t="46824" x="7543800" y="2605088"/>
          <p14:tracePt t="47036" x="7548563" y="2605088"/>
          <p14:tracePt t="47055" x="7581900" y="2605088"/>
          <p14:tracePt t="47086" x="7596188" y="2619375"/>
          <p14:tracePt t="47093" x="7600950" y="2619375"/>
          <p14:tracePt t="47242" x="7605713" y="2619375"/>
          <p14:tracePt t="47602" x="7615238" y="2619375"/>
          <p14:tracePt t="47631" x="7624763" y="2619375"/>
          <p14:tracePt t="47694" x="7643813" y="2619375"/>
          <p14:tracePt t="47726" x="7691438" y="2614613"/>
          <p14:tracePt t="47740" x="7720013" y="2614613"/>
          <p14:tracePt t="47760" x="7729538" y="2614613"/>
          <p14:tracePt t="47834" x="7739063" y="2614613"/>
          <p14:tracePt t="47852" x="7743825" y="2614613"/>
          <p14:tracePt t="47960" x="7758113" y="2614613"/>
          <p14:tracePt t="48087" x="7767638" y="2614613"/>
          <p14:tracePt t="48132" x="7772400" y="2614613"/>
          <p14:tracePt t="48197" x="7777163" y="2614613"/>
          <p14:tracePt t="48222" x="7786688" y="2614613"/>
          <p14:tracePt t="48244" x="7791450" y="2614613"/>
          <p14:tracePt t="48331" x="7810500" y="2614613"/>
          <p14:tracePt t="48351" x="7815263" y="2614613"/>
          <p14:tracePt t="48852" x="7800975" y="2609850"/>
          <p14:tracePt t="48902" x="7772400" y="2600325"/>
          <p14:tracePt t="49582" x="7786688" y="2595563"/>
          <p14:tracePt t="49601" x="7786688" y="2590800"/>
          <p14:tracePt t="49628" x="7796213" y="2586038"/>
          <p14:tracePt t="49648" x="7805738" y="2581275"/>
          <p14:tracePt t="49655" x="7815263" y="2581275"/>
          <p14:tracePt t="49663" x="7824788" y="2581275"/>
          <p14:tracePt t="49693" x="7843838" y="2581275"/>
          <p14:tracePt t="49713" x="7858125" y="2576513"/>
          <p14:tracePt t="49727" x="7867650" y="2576513"/>
          <p14:tracePt t="49729" x="7886700" y="2576513"/>
          <p14:tracePt t="49742" x="7900988" y="2576513"/>
          <p14:tracePt t="49757" x="7943850" y="2576513"/>
          <p14:tracePt t="49760" x="7962900" y="2576513"/>
          <p14:tracePt t="49798" x="8029575" y="2590800"/>
          <p14:tracePt t="49805" x="8039100" y="2595563"/>
          <p14:tracePt t="49831" x="8072438" y="2609850"/>
          <p14:tracePt t="49835" x="8091488" y="2614613"/>
          <p14:tracePt t="49857" x="8105775" y="2624138"/>
          <p14:tracePt t="49925" x="8105775" y="2638425"/>
          <p14:tracePt t="49936" x="8105775" y="2643188"/>
          <p14:tracePt t="49941" x="8105775" y="2647950"/>
          <p14:tracePt t="49963" x="8105775" y="2667000"/>
          <p14:tracePt t="49995" x="8105775" y="2681288"/>
          <p14:tracePt t="50006" x="8105775" y="2686050"/>
          <p14:tracePt t="50039" x="8096250" y="2743200"/>
          <p14:tracePt t="50068" x="8081963" y="2800350"/>
          <p14:tracePt t="50087" x="8072438" y="2828925"/>
          <p14:tracePt t="50112" x="8053388" y="2862263"/>
          <p14:tracePt t="50135" x="8015288" y="2919413"/>
          <p14:tracePt t="50161" x="7981950" y="2981325"/>
          <p14:tracePt t="50171" x="7948613" y="3028950"/>
          <p14:tracePt t="50211" x="7815263" y="3233738"/>
          <p14:tracePt t="50222" x="7777163" y="3295650"/>
          <p14:tracePt t="50242" x="7691438" y="3419475"/>
          <p14:tracePt t="50256" x="7596188" y="3552825"/>
          <p14:tracePt t="50285" x="7439025" y="3757613"/>
          <p14:tracePt t="50307" x="7300913" y="3943350"/>
          <p14:tracePt t="50319" x="7262813" y="3995738"/>
          <p14:tracePt t="50347" x="7143750" y="4138613"/>
          <p14:tracePt t="50352" x="7096125" y="4191000"/>
          <p14:tracePt t="50366" x="7000875" y="4281488"/>
          <p14:tracePt t="50395" x="6886575" y="4386263"/>
          <p14:tracePt t="50399" x="6815138" y="4443413"/>
          <p14:tracePt t="50429" x="6619875" y="4576763"/>
          <p14:tracePt t="50434" x="6577013" y="4619625"/>
          <p14:tracePt t="50444" x="6538913" y="4648200"/>
          <p14:tracePt t="50453" x="6515100" y="4681538"/>
          <p14:tracePt t="50459" x="6486525" y="4714875"/>
          <p14:tracePt t="50487" x="6434138" y="4767263"/>
          <p14:tracePt t="50501" x="6372225" y="4838700"/>
          <p14:tracePt t="50538" x="6234113" y="4933950"/>
          <p14:tracePt t="50548" x="6200775" y="4957763"/>
          <p14:tracePt t="50572" x="6134100" y="5014913"/>
          <p14:tracePt t="50597" x="6105525" y="5038725"/>
          <p14:tracePt t="50629" x="6034088" y="5095875"/>
          <p14:tracePt t="50677" x="5843588" y="5200650"/>
          <p14:tracePt t="50709" x="5738813" y="5257800"/>
          <p14:tracePt t="50723" x="5681663" y="5281613"/>
          <p14:tracePt t="50729" x="5657850" y="5291138"/>
          <p14:tracePt t="50752" x="5614988" y="5310188"/>
          <p14:tracePt t="50757" x="5600700" y="5314950"/>
          <p14:tracePt t="50766" x="5591175" y="5319713"/>
          <p14:tracePt t="50773" x="5576888" y="5319713"/>
          <p14:tracePt t="50802" x="5534025" y="5334000"/>
          <p14:tracePt t="50834" x="5457825" y="5362575"/>
          <p14:tracePt t="50846" x="5429250" y="5367338"/>
          <p14:tracePt t="50851" x="5395913" y="5372100"/>
          <p14:tracePt t="50869" x="5319713" y="5391150"/>
          <p14:tracePt t="50881" x="5305425" y="5395913"/>
          <p14:tracePt t="50893" x="5267325" y="5405438"/>
          <p14:tracePt t="50903" x="5243513" y="5410200"/>
          <p14:tracePt t="50910" x="5233988" y="5414963"/>
          <p14:tracePt t="50916" x="5214938" y="5429250"/>
          <p14:tracePt t="50941" x="5181600" y="5438775"/>
          <p14:tracePt t="50948" x="5162550" y="5443538"/>
          <p14:tracePt t="50974" x="5153025" y="5448300"/>
          <p14:tracePt t="51001" x="5148263" y="5448300"/>
          <p14:tracePt t="51041" x="5095875" y="5453063"/>
          <p14:tracePt t="51065" x="5076825" y="5453063"/>
          <p14:tracePt t="51096" x="5072063" y="5453063"/>
          <p14:tracePt t="51128" x="5062538" y="5453063"/>
          <p14:tracePt t="51149" x="5024438" y="5453063"/>
          <p14:tracePt t="51181" x="5010150" y="5453063"/>
          <p14:tracePt t="51195" x="5005388" y="5453063"/>
          <p14:tracePt t="51261" x="4986338" y="5453063"/>
          <p14:tracePt t="51270" x="4976813" y="5453063"/>
          <p14:tracePt t="51315" x="4948238" y="5453063"/>
          <p14:tracePt t="51385" x="4876800" y="5453063"/>
          <p14:tracePt t="51394" x="4872038" y="5453063"/>
          <p14:tracePt t="51399" x="4862513" y="5453063"/>
          <p14:tracePt t="51427" x="4829175" y="5453063"/>
          <p14:tracePt t="51432" x="4824413" y="5453063"/>
          <p14:tracePt t="51440" x="4814888" y="5453063"/>
          <p14:tracePt t="51473" x="4791075" y="5453063"/>
          <p14:tracePt t="51506" x="4776788" y="5453063"/>
          <p14:tracePt t="51568" x="4772025" y="5453063"/>
          <p14:tracePt t="51799" x="4748213" y="5453063"/>
          <p14:tracePt t="51833" x="4705350" y="5462588"/>
          <p14:tracePt t="51847" x="4686300" y="5462588"/>
          <p14:tracePt t="51851" x="4681538" y="5467350"/>
          <p14:tracePt t="51880" x="4676775" y="5467350"/>
          <p14:tracePt t="52064" x="4672013" y="5467350"/>
          <p14:tracePt t="52085" x="4667250" y="5467350"/>
          <p14:tracePt t="52347" x="4672013" y="5467350"/>
          <p14:tracePt t="52399" x="4686300" y="5467350"/>
          <p14:tracePt t="52412" x="4695825" y="5467350"/>
          <p14:tracePt t="52429" x="4724400" y="5467350"/>
          <p14:tracePt t="52459" x="4776788" y="5467350"/>
          <p14:tracePt t="52484" x="4786313" y="5472113"/>
          <p14:tracePt t="52583" x="4791075" y="5472113"/>
          <p14:tracePt t="52801" x="4810125" y="5472113"/>
          <p14:tracePt t="52850" x="4814888" y="5472113"/>
          <p14:tracePt t="52900" x="4838700" y="5472113"/>
          <p14:tracePt t="52913" x="4852988" y="5472113"/>
          <p14:tracePt t="52934" x="4857750" y="5472113"/>
          <p14:tracePt t="53012" x="4886325" y="5472113"/>
          <p14:tracePt t="53036" x="4905375" y="5472113"/>
          <p14:tracePt t="53041" x="4914900" y="5472113"/>
          <p14:tracePt t="53053" x="4924425" y="5476875"/>
          <p14:tracePt t="53086" x="4938713" y="5476875"/>
          <p14:tracePt t="53098" x="4943475" y="5481638"/>
          <p14:tracePt t="53150" x="5038725" y="5500688"/>
          <p14:tracePt t="53156" x="5053013" y="5500688"/>
          <p14:tracePt t="53181" x="5100638" y="5514975"/>
          <p14:tracePt t="53195" x="5124450" y="5519738"/>
          <p14:tracePt t="53224" x="5176838" y="5519738"/>
          <p14:tracePt t="53236" x="5214938" y="5519738"/>
          <p14:tracePt t="53241" x="5233988" y="5519738"/>
          <p14:tracePt t="53257" x="5272088" y="5519738"/>
          <p14:tracePt t="53285" x="5300663" y="5519738"/>
          <p14:tracePt t="53323" x="5334000" y="5519738"/>
          <p14:tracePt t="53371" x="5400675" y="5519738"/>
          <p14:tracePt t="53378" x="5410200" y="5519738"/>
          <p14:tracePt t="53384" x="5419725" y="5519738"/>
          <p14:tracePt t="53473" x="5514975" y="5519738"/>
          <p14:tracePt t="53485" x="5529263" y="5519738"/>
          <p14:tracePt t="53490" x="5543550" y="5519738"/>
          <p14:tracePt t="54179" x="6248400" y="5214938"/>
          <p14:tracePt t="54223" x="6243638" y="5205413"/>
          <p14:tracePt t="54239" x="6234113" y="5200650"/>
          <p14:tracePt t="54266" x="6224588" y="5191125"/>
          <p14:tracePt t="54271" x="6205538" y="5181600"/>
          <p14:tracePt t="54302" x="6191250" y="5167313"/>
          <p14:tracePt t="54322" x="6172200" y="5148263"/>
          <p14:tracePt t="54363" x="6148388" y="5119688"/>
          <p14:tracePt t="54390" x="6134100" y="5110163"/>
          <p14:tracePt t="54415" x="6115050" y="5095875"/>
          <p14:tracePt t="54442" x="6091238" y="5095875"/>
          <p14:tracePt t="54457" x="6072188" y="5091113"/>
          <p14:tracePt t="54477" x="5976938" y="5076825"/>
          <p14:tracePt t="54502" x="5876925" y="5072063"/>
          <p14:tracePt t="54516" x="5829300" y="5067300"/>
          <p14:tracePt t="54539" x="5686425" y="5043488"/>
          <p14:tracePt t="54567" x="5634038" y="5038725"/>
          <p14:tracePt t="54613" x="5576888" y="5038725"/>
          <p14:tracePt t="54644" x="5505450" y="5038725"/>
          <p14:tracePt t="54665" x="5448300" y="5038725"/>
          <p14:tracePt t="54692" x="5414963" y="5038725"/>
          <p14:tracePt t="54714" x="5386388" y="5038725"/>
          <p14:tracePt t="54716" x="5376863" y="5038725"/>
          <p14:tracePt t="54725" x="5367338" y="5038725"/>
          <p14:tracePt t="54755" x="5314950" y="5038725"/>
          <p14:tracePt t="54780" x="5276850" y="5038725"/>
          <p14:tracePt t="54802" x="5229225" y="5038725"/>
          <p14:tracePt t="54829" x="5205413" y="5038725"/>
          <p14:tracePt t="54834" x="5186363" y="5038725"/>
          <p14:tracePt t="54853" x="5157788" y="5038725"/>
          <p14:tracePt t="54880" x="5124450" y="5038725"/>
          <p14:tracePt t="54898" x="5091113" y="5038725"/>
          <p14:tracePt t="54928" x="5076825" y="5038725"/>
          <p14:tracePt t="54999" x="5067300" y="5038725"/>
          <p14:tracePt t="55029" x="5057775" y="5038725"/>
          <p14:tracePt t="55052" x="5053013" y="5038725"/>
          <p14:tracePt t="55131" x="5048250" y="5038725"/>
          <p14:tracePt t="55194" x="5014913" y="4981575"/>
          <p14:tracePt t="55196" x="5005388" y="4957763"/>
          <p14:tracePt t="55224" x="4953000" y="4876800"/>
          <p14:tracePt t="55234" x="4943475" y="4852988"/>
          <p14:tracePt t="55238" x="4929188" y="4829175"/>
          <p14:tracePt t="55254" x="4919663" y="4791075"/>
          <p14:tracePt t="55276" x="4919663" y="4719638"/>
          <p14:tracePt t="55284" x="4919663" y="4681538"/>
          <p14:tracePt t="55301" x="4919663" y="4529138"/>
          <p14:tracePt t="55331" x="4919663" y="4376738"/>
          <p14:tracePt t="55349" x="4919663" y="4276725"/>
          <p14:tracePt t="55385" x="4919663" y="4067175"/>
          <p14:tracePt t="55411" x="4933950" y="3986213"/>
          <p14:tracePt t="55446" x="5010150" y="3795713"/>
          <p14:tracePt t="55473" x="5048250" y="3700463"/>
          <p14:tracePt t="55475" x="5067300" y="3676650"/>
          <p14:tracePt t="55515" x="5162550" y="3524250"/>
          <p14:tracePt t="55521" x="5181600" y="3509963"/>
          <p14:tracePt t="55526" x="5210175" y="3476625"/>
          <p14:tracePt t="55549" x="5253038" y="3419475"/>
          <p14:tracePt t="55582" x="5324475" y="3352800"/>
          <p14:tracePt t="55608" x="5414963" y="3281363"/>
          <p14:tracePt t="55632" x="5534025" y="3195638"/>
          <p14:tracePt t="55660" x="5634038" y="3133725"/>
          <p14:tracePt t="55662" x="5657850" y="3124200"/>
          <p14:tracePt t="55704" x="5815013" y="3052763"/>
          <p14:tracePt t="55754" x="5991225" y="2990850"/>
          <p14:tracePt t="55773" x="6024563" y="2986088"/>
          <p14:tracePt t="55833" x="6191250" y="2981325"/>
          <p14:tracePt t="55866" x="6281738" y="2981325"/>
          <p14:tracePt t="55878" x="6367463" y="2990850"/>
          <p14:tracePt t="55898" x="6424613" y="2990850"/>
          <p14:tracePt t="55908" x="6481763" y="2995613"/>
          <p14:tracePt t="55913" x="6548438" y="2995613"/>
          <p14:tracePt t="55974" x="7010400" y="2971800"/>
          <p14:tracePt t="55976" x="7058025" y="2962275"/>
          <p14:tracePt t="56023" x="7272338" y="2943225"/>
          <p14:tracePt t="56050" x="7324725" y="2943225"/>
          <p14:tracePt t="56052" x="7334250" y="2943225"/>
          <p14:tracePt t="56126" x="7334250" y="2947988"/>
          <p14:tracePt t="56159" x="7300913" y="3043238"/>
          <p14:tracePt t="56198" x="7215188" y="3214688"/>
          <p14:tracePt t="56223" x="7129463" y="3343275"/>
          <p14:tracePt t="56226" x="7091363" y="3395663"/>
          <p14:tracePt t="56236" x="7053263" y="3438525"/>
          <p14:tracePt t="56239" x="7019925" y="3490913"/>
          <p14:tracePt t="56257" x="6943725" y="3595688"/>
          <p14:tracePt t="56286" x="6743700" y="3819525"/>
          <p14:tracePt t="56318" x="6572250" y="4014788"/>
          <p14:tracePt t="56322" x="6543675" y="4048125"/>
          <p14:tracePt t="56330" x="6505575" y="4100513"/>
          <p14:tracePt t="56340" x="6472238" y="4138613"/>
          <p14:tracePt t="56346" x="6443663" y="4181475"/>
          <p14:tracePt t="56352" x="6396038" y="4233863"/>
          <p14:tracePt t="56377" x="6305550" y="4352925"/>
          <p14:tracePt t="56412" x="6162675" y="4519613"/>
          <p14:tracePt t="56440" x="6100763" y="4595813"/>
          <p14:tracePt t="56446" x="6086475" y="4614863"/>
          <p14:tracePt t="56462" x="6053138" y="4652963"/>
          <p14:tracePt t="56477" x="6024563" y="4691063"/>
          <p14:tracePt t="56483" x="6005513" y="4705350"/>
          <p14:tracePt t="56492" x="6000750" y="4705350"/>
          <p14:tracePt t="56505" x="5981700" y="4724400"/>
          <p14:tracePt t="56535" x="5953125" y="4743450"/>
          <p14:tracePt t="56586" x="5843588" y="4805363"/>
          <p14:tracePt t="56629" x="5624513" y="4924425"/>
          <p14:tracePt t="56633" x="5600700" y="4929188"/>
          <p14:tracePt t="56659" x="5495925" y="4972050"/>
          <p14:tracePt t="56661" x="5457825" y="4986338"/>
          <p14:tracePt t="56693" x="5362575" y="5010150"/>
          <p14:tracePt t="56722" x="5257800" y="5038725"/>
          <p14:tracePt t="56727" x="5229225" y="5043488"/>
          <p14:tracePt t="56738" x="5186363" y="5048250"/>
          <p14:tracePt t="56749" x="5133975" y="5067300"/>
          <p14:tracePt t="56781" x="5100638" y="5072063"/>
          <p14:tracePt t="56791" x="5081588" y="5076825"/>
          <p14:tracePt t="56835" x="5062538" y="5081588"/>
          <p14:tracePt t="56864" x="4938713" y="5153025"/>
          <p14:tracePt t="56876" x="4929188" y="5157788"/>
          <p14:tracePt t="56881" x="4919663" y="5167313"/>
          <p14:tracePt t="56909" x="4910138" y="5181600"/>
          <p14:tracePt t="56932" x="4905375" y="5195888"/>
          <p14:tracePt t="56972" x="4900613" y="5224463"/>
          <p14:tracePt t="56975" x="4900613" y="5229225"/>
          <p14:tracePt t="57054" x="5076825" y="5329238"/>
          <p14:tracePt t="57081" x="5305425" y="5395913"/>
          <p14:tracePt t="57086" x="5362575" y="5410200"/>
          <p14:tracePt t="57129" x="5610225" y="5453063"/>
          <p14:tracePt t="57150" x="5700713" y="5457825"/>
          <p14:tracePt t="57164" x="5748338" y="5457825"/>
          <p14:tracePt t="57191" x="5810250" y="5457825"/>
          <p14:tracePt t="57217" x="5910263" y="5419725"/>
          <p14:tracePt t="57237" x="5986463" y="5386388"/>
          <p14:tracePt t="57267" x="6091238" y="5343525"/>
          <p14:tracePt t="57286" x="6134100" y="5324475"/>
          <p14:tracePt t="57321" x="6181725" y="5300663"/>
          <p14:tracePt t="57368" x="6181725" y="5295900"/>
          <p14:tracePt t="57397" x="6186488" y="5295900"/>
          <p14:tracePt t="57469" x="6186488" y="5291138"/>
          <p14:tracePt t="57535" x="6186488" y="5286375"/>
          <p14:tracePt t="57571" x="6181725" y="5257800"/>
          <p14:tracePt t="57597" x="6129338" y="5219700"/>
          <p14:tracePt t="57643" x="6019800" y="5162550"/>
          <p14:tracePt t="57647" x="5995988" y="5153025"/>
          <p14:tracePt t="57658" x="5938838" y="5129213"/>
          <p14:tracePt t="57664" x="5919788" y="5119688"/>
          <p14:tracePt t="57681" x="5862638" y="5095875"/>
          <p14:tracePt t="57708" x="5819775" y="5081588"/>
          <p14:tracePt t="57740" x="5815013" y="5081588"/>
          <p14:tracePt t="57787" x="5767388" y="5081588"/>
          <p14:tracePt t="57820" x="5710238" y="5081588"/>
          <p14:tracePt t="57825" x="5700713" y="5081588"/>
          <p14:tracePt t="57847" x="5695950" y="5081588"/>
          <p14:tracePt t="58151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74FF3961-7317-4464-A1B6-23CA31D50320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9E8FE68-B0C3-481D-9346-5344638B5876}" type="slidenum">
              <a:rPr lang="en-US" altLang="zh-CN"/>
              <a:pPr>
                <a:defRPr/>
              </a:pPr>
              <a:t>15</a:t>
            </a:fld>
            <a:endParaRPr lang="en-US" altLang="zh-CN"/>
          </a:p>
        </p:txBody>
      </p:sp>
      <p:sp>
        <p:nvSpPr>
          <p:cNvPr id="1249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实现二分查找（续）</a:t>
            </a:r>
          </a:p>
        </p:txBody>
      </p:sp>
      <p:sp>
        <p:nvSpPr>
          <p:cNvPr id="112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229600" cy="5064125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int binsearch(int x, int[ ] A, int n)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//@requires 0 &lt;= n &amp;&amp; n &lt;= \length(A);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//@requires is_sorted(A, 0, n);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/*@ensures (-1 == \result &amp;&amp; !is_in(x, A, 0, n))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  || ((0 &lt;= \result &amp;&amp; \result &lt; n) &amp;&amp; A[\result] == 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@*/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{ int lower = 0;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int upper =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while (lower &lt; upper)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//@loop_invariant 0 &lt;= lower &amp;&amp; lower &lt;= upper &amp;&amp; upper &lt;=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//@loop_invariant </a:t>
            </a:r>
            <a:r>
              <a:rPr lang="en-US" altLang="zh-CN" sz="1800" smtClean="0">
                <a:solidFill>
                  <a:srgbClr val="FF0000"/>
                </a:solidFill>
              </a:rPr>
              <a:t>(lower == 0 ||</a:t>
            </a:r>
            <a:r>
              <a:rPr lang="en-US" altLang="zh-CN" sz="1800" smtClean="0"/>
              <a:t> A[lower-1] &lt; x</a:t>
            </a:r>
            <a:r>
              <a:rPr lang="en-US" altLang="zh-CN" sz="1800" smtClean="0">
                <a:solidFill>
                  <a:srgbClr val="FF0000"/>
                </a:solidFill>
              </a:rPr>
              <a:t>)</a:t>
            </a:r>
            <a:r>
              <a:rPr lang="en-US" altLang="zh-CN" sz="1800" smtClean="0"/>
              <a:t>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//@loop_invariant</a:t>
            </a:r>
            <a:r>
              <a:rPr lang="en-US" altLang="zh-CN" sz="1800" smtClean="0">
                <a:solidFill>
                  <a:srgbClr val="FF0000"/>
                </a:solidFill>
              </a:rPr>
              <a:t> (upper == n ||</a:t>
            </a:r>
            <a:r>
              <a:rPr lang="en-US" altLang="zh-CN" sz="1800" smtClean="0"/>
              <a:t> A[upper] &gt; x</a:t>
            </a:r>
            <a:r>
              <a:rPr lang="en-US" altLang="zh-CN" sz="1800" smtClean="0">
                <a:solidFill>
                  <a:srgbClr val="FF0000"/>
                </a:solidFill>
              </a:rPr>
              <a:t>)</a:t>
            </a:r>
            <a:r>
              <a:rPr lang="en-US" altLang="zh-CN" sz="1800" smtClean="0"/>
              <a:t>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{ int mid = lower + (upper-lower)/2;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  if (A[mid] == x) return mid;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  // ...??...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return -1;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}</a:t>
            </a: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816"/>
    </mc:Choice>
    <mc:Fallback>
      <p:transition spd="slow" advTm="96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86" x="4300538" y="3590925"/>
          <p14:tracePt t="1795" x="4262438" y="3600450"/>
          <p14:tracePt t="1800" x="4243388" y="3609975"/>
          <p14:tracePt t="1808" x="4224338" y="3614738"/>
          <p14:tracePt t="1838" x="4162425" y="3633788"/>
          <p14:tracePt t="1842" x="4133850" y="3643313"/>
          <p14:tracePt t="1853" x="4114800" y="3648075"/>
          <p14:tracePt t="1874" x="4038600" y="3676650"/>
          <p14:tracePt t="1894" x="3957638" y="3695700"/>
          <p14:tracePt t="1903" x="3933825" y="3700463"/>
          <p14:tracePt t="1933" x="3810000" y="3729038"/>
          <p14:tracePt t="1949" x="3771900" y="3738563"/>
          <p14:tracePt t="1950" x="3748088" y="3743325"/>
          <p14:tracePt t="1970" x="3719513" y="3752850"/>
          <p14:tracePt t="2003" x="3624263" y="3767138"/>
          <p14:tracePt t="2015" x="3581400" y="3781425"/>
          <p14:tracePt t="2029" x="3519488" y="3795713"/>
          <p14:tracePt t="2048" x="3405188" y="3824288"/>
          <p14:tracePt t="2062" x="3367088" y="3833813"/>
          <p14:tracePt t="2065" x="3348038" y="3838575"/>
          <p14:tracePt t="2075" x="3305175" y="3852863"/>
          <p14:tracePt t="2091" x="3243263" y="3871913"/>
          <p14:tracePt t="2095" x="3228975" y="3876675"/>
          <p14:tracePt t="2123" x="3128963" y="3910013"/>
          <p14:tracePt t="2137" x="3071813" y="3929063"/>
          <p14:tracePt t="2140" x="3038475" y="3933825"/>
          <p14:tracePt t="2159" x="2981325" y="3943350"/>
          <p14:tracePt t="2161" x="2943225" y="3952875"/>
          <p14:tracePt t="2182" x="2890838" y="3957638"/>
          <p14:tracePt t="2217" x="2781300" y="3976688"/>
          <p14:tracePt t="2220" x="2738438" y="3981450"/>
          <p14:tracePt t="2270" x="2600325" y="4000500"/>
          <p14:tracePt t="2314" x="2547938" y="4014788"/>
          <p14:tracePt t="2354" x="2466975" y="4024313"/>
          <p14:tracePt t="2357" x="2447925" y="4024313"/>
          <p14:tracePt t="2388" x="2395538" y="4033838"/>
          <p14:tracePt t="2392" x="2376488" y="4038600"/>
          <p14:tracePt t="2438" x="2290763" y="4048125"/>
          <p14:tracePt t="2453" x="2257425" y="4048125"/>
          <p14:tracePt t="2465" x="2233613" y="4048125"/>
          <p14:tracePt t="2493" x="2147888" y="4062413"/>
          <p14:tracePt t="2497" x="2128838" y="4062413"/>
          <p14:tracePt t="2517" x="2109788" y="4062413"/>
          <p14:tracePt t="2528" x="2095500" y="4062413"/>
          <p14:tracePt t="2546" x="2085975" y="4067175"/>
          <p14:tracePt t="2558" x="2076450" y="4071938"/>
          <p14:tracePt t="2578" x="2052638" y="4076700"/>
          <p14:tracePt t="2580" x="2047875" y="4076700"/>
          <p14:tracePt t="2603" x="2038350" y="4076700"/>
          <p14:tracePt t="3355" x="2043113" y="4076700"/>
          <p14:tracePt t="3385" x="2300288" y="4029075"/>
          <p14:tracePt t="3408" x="2400300" y="4024313"/>
          <p14:tracePt t="3433" x="2438400" y="4019550"/>
          <p14:tracePt t="3438" x="2443163" y="4019550"/>
          <p14:tracePt t="3500" x="2486025" y="4019550"/>
          <p14:tracePt t="3512" x="2524125" y="4019550"/>
          <p14:tracePt t="3531" x="2557463" y="4019550"/>
          <p14:tracePt t="3532" x="2566988" y="4019550"/>
          <p14:tracePt t="3545" x="2571750" y="4019550"/>
          <p14:tracePt t="3564" x="2590800" y="4019550"/>
          <p14:tracePt t="3582" x="2600325" y="4019550"/>
          <p14:tracePt t="3594" x="2609850" y="4019550"/>
          <p14:tracePt t="3627" x="2652713" y="4019550"/>
          <p14:tracePt t="3638" x="2686050" y="4019550"/>
          <p14:tracePt t="3652" x="2695575" y="4019550"/>
          <p14:tracePt t="3655" x="2705100" y="4019550"/>
          <p14:tracePt t="3675" x="2714625" y="4019550"/>
          <p14:tracePt t="3707" x="2724150" y="4019550"/>
          <p14:tracePt t="3745" x="2752725" y="4019550"/>
          <p14:tracePt t="3777" x="2833688" y="4019550"/>
          <p14:tracePt t="3794" x="2881313" y="4019550"/>
          <p14:tracePt t="3814" x="2947988" y="4019550"/>
          <p14:tracePt t="3857" x="3043238" y="4014788"/>
          <p14:tracePt t="3871" x="3090863" y="4014788"/>
          <p14:tracePt t="3887" x="3152775" y="4005263"/>
          <p14:tracePt t="3907" x="3248025" y="4005263"/>
          <p14:tracePt t="3926" x="3328988" y="4005263"/>
          <p14:tracePt t="3949" x="3362325" y="4005263"/>
          <p14:tracePt t="3955" x="3371850" y="4005263"/>
          <p14:tracePt t="4001" x="3490913" y="4005263"/>
          <p14:tracePt t="4016" x="3581400" y="4005263"/>
          <p14:tracePt t="4031" x="3609975" y="4005263"/>
          <p14:tracePt t="4045" x="3676650" y="4005263"/>
          <p14:tracePt t="4064" x="3709988" y="4005263"/>
          <p14:tracePt t="4080" x="3724275" y="4005263"/>
          <p14:tracePt t="4120" x="3771900" y="4005263"/>
          <p14:tracePt t="4126" x="3795713" y="4005263"/>
          <p14:tracePt t="4142" x="3862388" y="4005263"/>
          <p14:tracePt t="4157" x="3929063" y="4005263"/>
          <p14:tracePt t="4166" x="3957638" y="4005263"/>
          <p14:tracePt t="4174" x="3995738" y="4005263"/>
          <p14:tracePt t="4200" x="4062413" y="4005263"/>
          <p14:tracePt t="4205" x="4081463" y="4005263"/>
          <p14:tracePt t="4219" x="4119563" y="4005263"/>
          <p14:tracePt t="4234" x="4162425" y="4005263"/>
          <p14:tracePt t="4241" x="4191000" y="4005263"/>
          <p14:tracePt t="4254" x="4267200" y="4005263"/>
          <p14:tracePt t="4279" x="4395788" y="4005263"/>
          <p14:tracePt t="4283" x="4443413" y="4005263"/>
          <p14:tracePt t="4305" x="4529138" y="4005263"/>
          <p14:tracePt t="4311" x="4557713" y="4005263"/>
          <p14:tracePt t="4314" x="4586288" y="4005263"/>
          <p14:tracePt t="4344" x="4667250" y="4005263"/>
          <p14:tracePt t="4355" x="4676775" y="4005263"/>
          <p14:tracePt t="4364" x="4695825" y="4005263"/>
          <p14:tracePt t="4394" x="4752975" y="4005263"/>
          <p14:tracePt t="4395" x="4772025" y="4005263"/>
          <p14:tracePt t="4406" x="4805363" y="4005263"/>
          <p14:tracePt t="4433" x="4905375" y="4005263"/>
          <p14:tracePt t="4442" x="4972050" y="4005263"/>
          <p14:tracePt t="4450" x="5029200" y="4005263"/>
          <p14:tracePt t="4459" x="5053013" y="4005263"/>
          <p14:tracePt t="4467" x="5095875" y="4014788"/>
          <p14:tracePt t="4489" x="5157788" y="4014788"/>
          <p14:tracePt t="4495" x="5167313" y="4014788"/>
          <p14:tracePt t="4501" x="5176838" y="4014788"/>
          <p14:tracePt t="4533" x="5281613" y="4014788"/>
          <p14:tracePt t="4548" x="5348288" y="4014788"/>
          <p14:tracePt t="4576" x="5500688" y="4019550"/>
          <p14:tracePt t="4581" x="5524500" y="4024313"/>
          <p14:tracePt t="4586" x="5581650" y="4024313"/>
          <p14:tracePt t="4607" x="5667375" y="4033838"/>
          <p14:tracePt t="4614" x="5676900" y="4033838"/>
          <p14:tracePt t="4640" x="5686425" y="4033838"/>
          <p14:tracePt t="4701" x="5695950" y="4033838"/>
          <p14:tracePt t="4720" x="5734050" y="4033838"/>
          <p14:tracePt t="4747" x="5738813" y="4033838"/>
          <p14:tracePt t="5265" x="5734050" y="4033838"/>
          <p14:tracePt t="5389" x="5724525" y="4033838"/>
          <p14:tracePt t="5403" x="5719763" y="4033838"/>
          <p14:tracePt t="5437" x="5691188" y="4043363"/>
          <p14:tracePt t="5458" x="5667375" y="4048125"/>
          <p14:tracePt t="5482" x="5629275" y="4052888"/>
          <p14:tracePt t="5501" x="5586413" y="4062413"/>
          <p14:tracePt t="5530" x="5481638" y="4067175"/>
          <p14:tracePt t="5558" x="5267325" y="4081463"/>
          <p14:tracePt t="5567" x="5186363" y="4090988"/>
          <p14:tracePt t="5598" x="5048250" y="4110038"/>
          <p14:tracePt t="5639" x="4981575" y="4114800"/>
          <p14:tracePt t="5641" x="4972050" y="4114800"/>
          <p14:tracePt t="5652" x="4967288" y="4114800"/>
          <p14:tracePt t="5659" x="4957763" y="4114800"/>
          <p14:tracePt t="5688" x="4876800" y="4114800"/>
          <p14:tracePt t="5693" x="4848225" y="4114800"/>
          <p14:tracePt t="5710" x="4791075" y="4114800"/>
          <p14:tracePt t="5735" x="4719638" y="4114800"/>
          <p14:tracePt t="5786" x="4657725" y="4114800"/>
          <p14:tracePt t="5801" x="4629150" y="4114800"/>
          <p14:tracePt t="5845" x="4495800" y="4114800"/>
          <p14:tracePt t="5856" x="4462463" y="4114800"/>
          <p14:tracePt t="5863" x="4448175" y="4114800"/>
          <p14:tracePt t="5865" x="4424363" y="4114800"/>
          <p14:tracePt t="5936" x="4305300" y="4114800"/>
          <p14:tracePt t="5950" x="4271963" y="4114800"/>
          <p14:tracePt t="5957" x="4252913" y="4114800"/>
          <p14:tracePt t="5971" x="4205288" y="4114800"/>
          <p14:tracePt t="6003" x="4143375" y="4114800"/>
          <p14:tracePt t="6010" x="4129088" y="4114800"/>
          <p14:tracePt t="6016" x="4119563" y="4114800"/>
          <p14:tracePt t="6045" x="4095750" y="4114800"/>
          <p14:tracePt t="6077" x="4076700" y="4114800"/>
          <p14:tracePt t="6096" x="4052888" y="4114800"/>
          <p14:tracePt t="6098" x="4029075" y="4114800"/>
          <p14:tracePt t="6109" x="4010025" y="4114800"/>
          <p14:tracePt t="6156" x="3948113" y="4114800"/>
          <p14:tracePt t="6173" x="3938588" y="4114800"/>
          <p14:tracePt t="6199" x="3919538" y="4119563"/>
          <p14:tracePt t="6232" x="3905250" y="4119563"/>
          <p14:tracePt t="6235" x="3824288" y="4119563"/>
          <p14:tracePt t="6262" x="3786188" y="4119563"/>
          <p14:tracePt t="6265" x="3776663" y="4119563"/>
          <p14:tracePt t="6296" x="3757613" y="4119563"/>
          <p14:tracePt t="6312" x="3752850" y="4119563"/>
          <p14:tracePt t="6330" x="3743325" y="4119563"/>
          <p14:tracePt t="6340" x="3733800" y="4119563"/>
          <p14:tracePt t="6345" x="3729038" y="4119563"/>
          <p14:tracePt t="6356" x="3714750" y="4119563"/>
          <p14:tracePt t="6375" x="3671888" y="4119563"/>
          <p14:tracePt t="6389" x="3652838" y="4119563"/>
          <p14:tracePt t="6392" x="3638550" y="4119563"/>
          <p14:tracePt t="6417" x="3614738" y="4114800"/>
          <p14:tracePt t="6482" x="3586163" y="4105275"/>
          <p14:tracePt t="6488" x="3576638" y="4105275"/>
          <p14:tracePt t="6513" x="3543300" y="4090988"/>
          <p14:tracePt t="6530" x="3514725" y="4086225"/>
          <p14:tracePt t="6548" x="3495675" y="4081463"/>
          <p14:tracePt t="6611" x="3467100" y="4081463"/>
          <p14:tracePt t="6642" x="3405188" y="4081463"/>
          <p14:tracePt t="6685" x="3309938" y="4086225"/>
          <p14:tracePt t="6705" x="3290888" y="4086225"/>
          <p14:tracePt t="6711" x="3281363" y="4086225"/>
          <p14:tracePt t="6731" x="3271838" y="4086225"/>
          <p14:tracePt t="6749" x="3267075" y="4086225"/>
          <p14:tracePt t="6761" x="3248025" y="4090988"/>
          <p14:tracePt t="6768" x="3228975" y="4095750"/>
          <p14:tracePt t="6783" x="3200400" y="4095750"/>
          <p14:tracePt t="6813" x="3133725" y="4105275"/>
          <p14:tracePt t="6826" x="3124200" y="4105275"/>
          <p14:tracePt t="6845" x="3119438" y="4105275"/>
          <p14:tracePt t="6911" x="3105150" y="4105275"/>
          <p14:tracePt t="6949" x="3043238" y="4105275"/>
          <p14:tracePt t="7012" x="3028950" y="4105275"/>
          <p14:tracePt t="7030" x="3009900" y="4105275"/>
          <p14:tracePt t="7059" x="2995613" y="4105275"/>
          <p14:tracePt t="7063" x="2990850" y="4105275"/>
          <p14:tracePt t="7065" x="2981325" y="4105275"/>
          <p14:tracePt t="7091" x="2952750" y="4105275"/>
          <p14:tracePt t="7111" x="2938463" y="4105275"/>
          <p14:tracePt t="7128" x="2919413" y="4105275"/>
          <p14:tracePt t="7142" x="2914650" y="4105275"/>
          <p14:tracePt t="7174" x="2909888" y="4105275"/>
          <p14:tracePt t="7202" x="2895600" y="4105275"/>
          <p14:tracePt t="7221" x="2886075" y="4105275"/>
          <p14:tracePt t="7246" x="2881313" y="4105275"/>
          <p14:tracePt t="7674" x="2852738" y="4105275"/>
          <p14:tracePt t="14105" x="2871788" y="4105275"/>
          <p14:tracePt t="14135" x="2914650" y="4090988"/>
          <p14:tracePt t="14142" x="2919413" y="4090988"/>
          <p14:tracePt t="14146" x="2928938" y="4090988"/>
          <p14:tracePt t="14158" x="2928938" y="4086225"/>
          <p14:tracePt t="14168" x="2933700" y="4086225"/>
          <p14:tracePt t="14174" x="2943225" y="4086225"/>
          <p14:tracePt t="14204" x="2967038" y="4086225"/>
          <p14:tracePt t="14206" x="2971800" y="4086225"/>
          <p14:tracePt t="14232" x="2990850" y="4086225"/>
          <p14:tracePt t="14236" x="2995613" y="4086225"/>
          <p14:tracePt t="14245" x="3005138" y="4086225"/>
          <p14:tracePt t="14263" x="3014663" y="4086225"/>
          <p14:tracePt t="14358" x="3043238" y="4086225"/>
          <p14:tracePt t="14383" x="3048000" y="4086225"/>
          <p14:tracePt t="14457" x="3090863" y="4086225"/>
          <p14:tracePt t="14470" x="3105150" y="4086225"/>
          <p14:tracePt t="14478" x="3114675" y="4086225"/>
          <p14:tracePt t="14487" x="3119438" y="4086225"/>
          <p14:tracePt t="14500" x="3128963" y="4086225"/>
          <p14:tracePt t="14535" x="3143250" y="4086225"/>
          <p14:tracePt t="14548" x="3152775" y="4086225"/>
          <p14:tracePt t="14563" x="3176588" y="4086225"/>
          <p14:tracePt t="14567" x="3200400" y="4086225"/>
          <p14:tracePt t="14578" x="3214688" y="4086225"/>
          <p14:tracePt t="14591" x="3238500" y="4086225"/>
          <p14:tracePt t="14596" x="3248025" y="4086225"/>
          <p14:tracePt t="14609" x="3262313" y="4086225"/>
          <p14:tracePt t="14611" x="3276600" y="4086225"/>
          <p14:tracePt t="14641" x="3281363" y="4086225"/>
          <p14:tracePt t="14671" x="3290888" y="4086225"/>
          <p14:tracePt t="14721" x="3438525" y="4086225"/>
          <p14:tracePt t="14752" x="3486150" y="4086225"/>
          <p14:tracePt t="14755" x="3495675" y="4086225"/>
          <p14:tracePt t="14765" x="3500438" y="4086225"/>
          <p14:tracePt t="14779" x="3509963" y="4086225"/>
          <p14:tracePt t="14783" x="3524250" y="4086225"/>
          <p14:tracePt t="14797" x="3533775" y="4086225"/>
          <p14:tracePt t="14801" x="3557588" y="4086225"/>
          <p14:tracePt t="14825" x="3619500" y="4086225"/>
          <p14:tracePt t="14830" x="3648075" y="4086225"/>
          <p14:tracePt t="14858" x="3719513" y="4086225"/>
          <p14:tracePt t="14890" x="3814763" y="4086225"/>
          <p14:tracePt t="14929" x="3843338" y="4086225"/>
          <p14:tracePt t="14953" x="3910013" y="4086225"/>
          <p14:tracePt t="14965" x="3957638" y="4086225"/>
          <p14:tracePt t="14972" x="3981450" y="4086225"/>
          <p14:tracePt t="14997" x="4019550" y="4086225"/>
          <p14:tracePt t="15002" x="4024313" y="4086225"/>
          <p14:tracePt t="15046" x="4062413" y="4081463"/>
          <p14:tracePt t="15060" x="4081463" y="4081463"/>
          <p14:tracePt t="15063" x="4124325" y="4081463"/>
          <p14:tracePt t="15072" x="4152900" y="4081463"/>
          <p14:tracePt t="15078" x="4181475" y="4081463"/>
          <p14:tracePt t="15097" x="4257675" y="4081463"/>
          <p14:tracePt t="15129" x="4362450" y="4081463"/>
          <p14:tracePt t="15137" x="4371975" y="4081463"/>
          <p14:tracePt t="15169" x="4381500" y="4076700"/>
          <p14:tracePt t="15186" x="4391025" y="4076700"/>
          <p14:tracePt t="15219" x="4510088" y="4076700"/>
          <p14:tracePt t="15229" x="4533900" y="4076700"/>
          <p14:tracePt t="15235" x="4543425" y="4076700"/>
          <p14:tracePt t="15262" x="4552950" y="4071938"/>
          <p14:tracePt t="15622" x="4548188" y="4071938"/>
          <p14:tracePt t="15639" x="4543425" y="4071938"/>
          <p14:tracePt t="15642" x="4500563" y="4071938"/>
          <p14:tracePt t="15678" x="4424363" y="4071938"/>
          <p14:tracePt t="15699" x="4400550" y="4071938"/>
          <p14:tracePt t="15706" x="4395788" y="4071938"/>
          <p14:tracePt t="15783" x="4371975" y="4071938"/>
          <p14:tracePt t="15805" x="4362450" y="4071938"/>
          <p14:tracePt t="15811" x="4352925" y="4071938"/>
          <p14:tracePt t="15874" x="4333875" y="4071938"/>
          <p14:tracePt t="15891" x="4319588" y="4071938"/>
          <p14:tracePt t="18109" x="4343400" y="4071938"/>
          <p14:tracePt t="18127" x="4357688" y="4071938"/>
          <p14:tracePt t="18138" x="4376738" y="4071938"/>
          <p14:tracePt t="18146" x="4391025" y="4071938"/>
          <p14:tracePt t="18168" x="4410075" y="4071938"/>
          <p14:tracePt t="18176" x="4414838" y="4071938"/>
          <p14:tracePt t="18185" x="4419600" y="4071938"/>
          <p14:tracePt t="18226" x="4433888" y="4071938"/>
          <p14:tracePt t="18232" x="4438650" y="4071938"/>
          <p14:tracePt t="18262" x="4452938" y="4071938"/>
          <p14:tracePt t="18265" x="4457700" y="4071938"/>
          <p14:tracePt t="18282" x="4462463" y="4071938"/>
          <p14:tracePt t="18292" x="4467225" y="4071938"/>
          <p14:tracePt t="18311" x="4491038" y="4071938"/>
          <p14:tracePt t="18328" x="4500563" y="4071938"/>
          <p14:tracePt t="18340" x="4510088" y="4071938"/>
          <p14:tracePt t="18359" x="4529138" y="4071938"/>
          <p14:tracePt t="18363" x="4538663" y="4071938"/>
          <p14:tracePt t="18387" x="4562475" y="4071938"/>
          <p14:tracePt t="18407" x="4576763" y="4071938"/>
          <p14:tracePt t="18503" x="4605338" y="4071938"/>
          <p14:tracePt t="18508" x="4614863" y="4071938"/>
          <p14:tracePt t="18513" x="4619625" y="4071938"/>
          <p14:tracePt t="18519" x="4629150" y="4071938"/>
          <p14:tracePt t="18545" x="4657725" y="4071938"/>
          <p14:tracePt t="18556" x="4676775" y="4071938"/>
          <p14:tracePt t="18561" x="4691063" y="4071938"/>
          <p14:tracePt t="18576" x="4714875" y="4071938"/>
          <p14:tracePt t="18580" x="4719638" y="4071938"/>
          <p14:tracePt t="18609" x="4729163" y="4071938"/>
          <p14:tracePt t="18642" x="4752975" y="4071938"/>
          <p14:tracePt t="18671" x="4829175" y="4071938"/>
          <p14:tracePt t="18700" x="4872038" y="4071938"/>
          <p14:tracePt t="18730" x="4891088" y="4071938"/>
          <p14:tracePt t="18764" x="4910138" y="4071938"/>
          <p14:tracePt t="18779" x="4929188" y="4071938"/>
          <p14:tracePt t="18798" x="4981575" y="4071938"/>
          <p14:tracePt t="18832" x="5043488" y="4071938"/>
          <p14:tracePt t="18833" x="5053013" y="4071938"/>
          <p14:tracePt t="19387" x="5367338" y="4071938"/>
          <p14:tracePt t="19428" x="5338763" y="4071938"/>
          <p14:tracePt t="19443" x="5300663" y="4071938"/>
          <p14:tracePt t="19456" x="5257800" y="4071938"/>
          <p14:tracePt t="19488" x="5143500" y="4071938"/>
          <p14:tracePt t="19514" x="5081588" y="4071938"/>
          <p14:tracePt t="19528" x="5057775" y="4071938"/>
          <p14:tracePt t="19545" x="5038725" y="4071938"/>
          <p14:tracePt t="19558" x="5024438" y="4071938"/>
          <p14:tracePt t="19566" x="5019675" y="4071938"/>
          <p14:tracePt t="19593" x="4967288" y="4076700"/>
          <p14:tracePt t="19607" x="4938713" y="4081463"/>
          <p14:tracePt t="19622" x="4914900" y="4081463"/>
          <p14:tracePt t="19636" x="4910138" y="4081463"/>
          <p14:tracePt t="19657" x="4905375" y="4081463"/>
          <p14:tracePt t="19701" x="4895850" y="4081463"/>
          <p14:tracePt t="19707" x="4891088" y="4081463"/>
          <p14:tracePt t="19734" x="4862513" y="4081463"/>
          <p14:tracePt t="19746" x="4852988" y="4081463"/>
          <p14:tracePt t="19768" x="4833938" y="4081463"/>
          <p14:tracePt t="19779" x="4805363" y="4081463"/>
          <p14:tracePt t="19791" x="4800600" y="4081463"/>
          <p14:tracePt t="19794" x="4781550" y="4081463"/>
          <p14:tracePt t="19812" x="4752975" y="4081463"/>
          <p14:tracePt t="19839" x="4700588" y="4081463"/>
          <p14:tracePt t="19856" x="4681538" y="4081463"/>
          <p14:tracePt t="19876" x="4657725" y="4081463"/>
          <p14:tracePt t="19887" x="4643438" y="4081463"/>
          <p14:tracePt t="19901" x="4619625" y="4081463"/>
          <p14:tracePt t="19925" x="4510088" y="4090988"/>
          <p14:tracePt t="19953" x="4476750" y="4090988"/>
          <p14:tracePt t="19987" x="4457700" y="4090988"/>
          <p14:tracePt t="20011" x="4405313" y="4095750"/>
          <p14:tracePt t="20042" x="4367213" y="4095750"/>
          <p14:tracePt t="20060" x="4367213" y="4100513"/>
          <p14:tracePt t="20076" x="4362450" y="4100513"/>
          <p14:tracePt t="20120" x="4300538" y="4100513"/>
          <p14:tracePt t="20124" x="4286250" y="4100513"/>
          <p14:tracePt t="20141" x="4262438" y="4100513"/>
          <p14:tracePt t="20176" x="4252913" y="4100513"/>
          <p14:tracePt t="20389" x="4257675" y="4100513"/>
          <p14:tracePt t="20414" x="4300538" y="4095750"/>
          <p14:tracePt t="20450" x="4395788" y="4090988"/>
          <p14:tracePt t="20454" x="4414838" y="4090988"/>
          <p14:tracePt t="20483" x="4519613" y="4090988"/>
          <p14:tracePt t="20486" x="4572000" y="4090988"/>
          <p14:tracePt t="20519" x="4676775" y="4090988"/>
          <p14:tracePt t="20545" x="4705350" y="4090988"/>
          <p14:tracePt t="20561" x="4714875" y="4090988"/>
          <p14:tracePt t="20578" x="4724400" y="4090988"/>
          <p14:tracePt t="20594" x="4733925" y="4090988"/>
          <p14:tracePt t="20622" x="4833938" y="4090988"/>
          <p14:tracePt t="20652" x="4881563" y="4090988"/>
          <p14:tracePt t="20659" x="4886325" y="4090988"/>
          <p14:tracePt t="20732" x="4976813" y="4090988"/>
          <p14:tracePt t="20749" x="5033963" y="4090988"/>
          <p14:tracePt t="20765" x="5086350" y="4090988"/>
          <p14:tracePt t="20778" x="5124450" y="4090988"/>
          <p14:tracePt t="20798" x="5138738" y="4090988"/>
          <p14:tracePt t="20812" x="5143500" y="4090988"/>
          <p14:tracePt t="20846" x="5167313" y="4090988"/>
          <p14:tracePt t="20860" x="5191125" y="4090988"/>
          <p14:tracePt t="20888" x="5214938" y="4090988"/>
          <p14:tracePt t="20892" x="5224463" y="4090988"/>
          <p14:tracePt t="20906" x="5233988" y="4090988"/>
          <p14:tracePt t="20974" x="5334000" y="4090988"/>
          <p14:tracePt t="20986" x="5343525" y="4090988"/>
          <p14:tracePt t="21029" x="5348288" y="4090988"/>
          <p14:tracePt t="21063" x="5357813" y="4090988"/>
          <p14:tracePt t="21098" x="5362575" y="4090988"/>
          <p14:tracePt t="21579" x="5334000" y="4090988"/>
          <p14:tracePt t="21611" x="5276850" y="4090988"/>
          <p14:tracePt t="21636" x="5205413" y="4090988"/>
          <p14:tracePt t="21657" x="5133975" y="4090988"/>
          <p14:tracePt t="21704" x="5095875" y="4090988"/>
          <p14:tracePt t="21748" x="5019675" y="4090988"/>
          <p14:tracePt t="21752" x="5005388" y="4090988"/>
          <p14:tracePt t="21852" x="4900613" y="4090988"/>
          <p14:tracePt t="21970" x="4895850" y="4090988"/>
          <p14:tracePt t="22071" x="4657725" y="4100513"/>
          <p14:tracePt t="22106" x="4591050" y="4100513"/>
          <p14:tracePt t="22112" x="4586288" y="4100513"/>
          <p14:tracePt t="22152" x="4557713" y="4100513"/>
          <p14:tracePt t="22158" x="4543425" y="4100513"/>
          <p14:tracePt t="22203" x="4467225" y="4100513"/>
          <p14:tracePt t="22222" x="4457700" y="4100513"/>
          <p14:tracePt t="22234" x="4443413" y="4100513"/>
          <p14:tracePt t="22277" x="4429125" y="4100513"/>
          <p14:tracePt t="22302" x="4419600" y="4100513"/>
          <p14:tracePt t="22346" x="4410075" y="4095750"/>
          <p14:tracePt t="26953" x="4362450" y="4090988"/>
          <p14:tracePt t="26959" x="4352925" y="4090988"/>
          <p14:tracePt t="26978" x="4333875" y="4090988"/>
          <p14:tracePt t="27004" x="4267200" y="4090988"/>
          <p14:tracePt t="27027" x="4224338" y="4090988"/>
          <p14:tracePt t="27048" x="4205288" y="4090988"/>
          <p14:tracePt t="27074" x="4171950" y="4090988"/>
          <p14:tracePt t="27108" x="4086225" y="4090988"/>
          <p14:tracePt t="27141" x="4005263" y="4090988"/>
          <p14:tracePt t="27161" x="3976688" y="4090988"/>
          <p14:tracePt t="27184" x="3967163" y="4090988"/>
          <p14:tracePt t="27190" x="3962400" y="4090988"/>
          <p14:tracePt t="27240" x="3886200" y="4086225"/>
          <p14:tracePt t="27263" x="3843338" y="4081463"/>
          <p14:tracePt t="27266" x="3833813" y="4081463"/>
          <p14:tracePt t="27281" x="3819525" y="4081463"/>
          <p14:tracePt t="27303" x="3795713" y="4076700"/>
          <p14:tracePt t="27315" x="3786188" y="4071938"/>
          <p14:tracePt t="27327" x="3762375" y="4071938"/>
          <p14:tracePt t="27347" x="3709988" y="4057650"/>
          <p14:tracePt t="27356" x="3695700" y="4057650"/>
          <p14:tracePt t="27362" x="3681413" y="4057650"/>
          <p14:tracePt t="27390" x="3657600" y="4052888"/>
          <p14:tracePt t="27444" x="3590925" y="4048125"/>
          <p14:tracePt t="27452" x="3576638" y="4048125"/>
          <p14:tracePt t="27466" x="3567113" y="4048125"/>
          <p14:tracePt t="27472" x="3552825" y="4048125"/>
          <p14:tracePt t="27484" x="3524250" y="4048125"/>
          <p14:tracePt t="27495" x="3500438" y="4048125"/>
          <p14:tracePt t="27514" x="3448050" y="4048125"/>
          <p14:tracePt t="27519" x="3438525" y="4048125"/>
          <p14:tracePt t="27532" x="3429000" y="4048125"/>
          <p14:tracePt t="27544" x="3419475" y="4048125"/>
          <p14:tracePt t="27563" x="3409950" y="4048125"/>
          <p14:tracePt t="27610" x="3390900" y="4048125"/>
          <p14:tracePt t="27627" x="3376613" y="4048125"/>
          <p14:tracePt t="27640" x="3362325" y="4048125"/>
          <p14:tracePt t="27674" x="3300413" y="4048125"/>
          <p14:tracePt t="27706" x="3262313" y="4048125"/>
          <p14:tracePt t="27708" x="3243263" y="4048125"/>
          <p14:tracePt t="27734" x="3224213" y="4048125"/>
          <p14:tracePt t="27768" x="3200400" y="4048125"/>
          <p14:tracePt t="27782" x="3176588" y="4048125"/>
          <p14:tracePt t="27810" x="3133725" y="4048125"/>
          <p14:tracePt t="27813" x="3124200" y="4048125"/>
          <p14:tracePt t="27846" x="3095625" y="4048125"/>
          <p14:tracePt t="27861" x="3076575" y="4048125"/>
          <p14:tracePt t="27893" x="3057525" y="4048125"/>
          <p14:tracePt t="27895" x="3048000" y="4048125"/>
          <p14:tracePt t="27936" x="3000375" y="4048125"/>
          <p14:tracePt t="27961" x="2986088" y="4048125"/>
          <p14:tracePt t="27969" x="2967038" y="4048125"/>
          <p14:tracePt t="28062" x="2962275" y="4048125"/>
          <p14:tracePt t="28079" x="2957513" y="4048125"/>
          <p14:tracePt t="28095" x="2947988" y="4048125"/>
          <p14:tracePt t="28124" x="2943225" y="4048125"/>
          <p14:tracePt t="28188" x="2938463" y="4048125"/>
          <p14:tracePt t="28223" x="2938463" y="4052888"/>
          <p14:tracePt t="28694" x="2933700" y="4057650"/>
          <p14:tracePt t="29103" x="2943225" y="4057650"/>
          <p14:tracePt t="29111" x="3038475" y="4043363"/>
          <p14:tracePt t="29142" x="3086100" y="4038600"/>
          <p14:tracePt t="29173" x="3086100" y="4033838"/>
          <p14:tracePt t="29223" x="3133725" y="4033838"/>
          <p14:tracePt t="29238" x="3167063" y="4033838"/>
          <p14:tracePt t="29252" x="3195638" y="4033838"/>
          <p14:tracePt t="29279" x="3209925" y="4033838"/>
          <p14:tracePt t="29314" x="3228975" y="4033838"/>
          <p14:tracePt t="29328" x="3233738" y="4033838"/>
          <p14:tracePt t="29361" x="3276600" y="4033838"/>
          <p14:tracePt t="29391" x="3314700" y="4033838"/>
          <p14:tracePt t="29404" x="3324225" y="4033838"/>
          <p14:tracePt t="29415" x="3328988" y="4033838"/>
          <p14:tracePt t="29438" x="3348038" y="4033838"/>
          <p14:tracePt t="29439" x="3357563" y="4033838"/>
          <p14:tracePt t="29471" x="3419475" y="4033838"/>
          <p14:tracePt t="29485" x="3457575" y="4033838"/>
          <p14:tracePt t="29514" x="3471863" y="4033838"/>
          <p14:tracePt t="29590" x="3505200" y="4033838"/>
          <p14:tracePt t="29608" x="3581400" y="4033838"/>
          <p14:tracePt t="29611" x="3595688" y="4033838"/>
          <p14:tracePt t="29640" x="3638550" y="4033838"/>
          <p14:tracePt t="29730" x="3652838" y="4033838"/>
          <p14:tracePt t="29733" x="3662363" y="4033838"/>
          <p14:tracePt t="29765" x="3671888" y="4033838"/>
          <p14:tracePt t="29812" x="3676650" y="4033838"/>
          <p14:tracePt t="29830" x="3781425" y="4038600"/>
          <p14:tracePt t="29857" x="3814763" y="4038600"/>
          <p14:tracePt t="29876" x="3819525" y="4038600"/>
          <p14:tracePt t="29938" x="3871913" y="4038600"/>
          <p14:tracePt t="29953" x="3914775" y="4038600"/>
          <p14:tracePt t="29985" x="3962400" y="4038600"/>
          <p14:tracePt t="30084" x="3990975" y="4038600"/>
          <p14:tracePt t="30101" x="4005263" y="4038600"/>
          <p14:tracePt t="30214" x="4043363" y="4038600"/>
          <p14:tracePt t="30219" x="4052888" y="4038600"/>
          <p14:tracePt t="30234" x="4057650" y="4038600"/>
          <p14:tracePt t="30309" x="4086225" y="4038600"/>
          <p14:tracePt t="30328" x="4100513" y="4038600"/>
          <p14:tracePt t="30362" x="4114800" y="4038600"/>
          <p14:tracePt t="30443" x="4219575" y="4038600"/>
          <p14:tracePt t="30457" x="4243388" y="4038600"/>
          <p14:tracePt t="30475" x="4276725" y="4038600"/>
          <p14:tracePt t="30529" x="4281488" y="4038600"/>
          <p14:tracePt t="30545" x="4286250" y="4038600"/>
          <p14:tracePt t="30563" x="4333875" y="4038600"/>
          <p14:tracePt t="30578" x="4357688" y="4038600"/>
          <p14:tracePt t="30593" x="4367213" y="4038600"/>
          <p14:tracePt t="30659" x="4381500" y="4038600"/>
          <p14:tracePt t="30673" x="4400550" y="4038600"/>
          <p14:tracePt t="30702" x="4452938" y="4043363"/>
          <p14:tracePt t="30728" x="4457700" y="4043363"/>
          <p14:tracePt t="30750" x="4471988" y="4043363"/>
          <p14:tracePt t="30762" x="4491038" y="4043363"/>
          <p14:tracePt t="30769" x="4510088" y="4043363"/>
          <p14:tracePt t="30790" x="4529138" y="4043363"/>
          <p14:tracePt t="30798" x="4572000" y="4043363"/>
          <p14:tracePt t="30835" x="4581525" y="4043363"/>
          <p14:tracePt t="30892" x="4600575" y="4043363"/>
          <p14:tracePt t="30894" x="4614863" y="4043363"/>
          <p14:tracePt t="30926" x="4657725" y="4043363"/>
          <p14:tracePt t="30938" x="4667250" y="4043363"/>
          <p14:tracePt t="30948" x="4681538" y="4043363"/>
          <p14:tracePt t="30955" x="4686300" y="4043363"/>
          <p14:tracePt t="30972" x="4691063" y="4043363"/>
          <p14:tracePt t="31001" x="4729163" y="4043363"/>
          <p14:tracePt t="31017" x="4752975" y="4043363"/>
          <p14:tracePt t="31046" x="4800600" y="4043363"/>
          <p14:tracePt t="31062" x="4810125" y="4043363"/>
          <p14:tracePt t="31078" x="4819650" y="4043363"/>
          <p14:tracePt t="31141" x="4829175" y="4043363"/>
          <p14:tracePt t="31158" x="4833938" y="4043363"/>
          <p14:tracePt t="31359" x="4733925" y="4067175"/>
          <p14:tracePt t="31407" x="4581525" y="4095750"/>
          <p14:tracePt t="31435" x="4543425" y="4100513"/>
          <p14:tracePt t="31439" x="4533900" y="4100513"/>
          <p14:tracePt t="31444" x="4519613" y="4100513"/>
          <p14:tracePt t="31453" x="4500563" y="4100513"/>
          <p14:tracePt t="31468" x="4486275" y="4100513"/>
          <p14:tracePt t="31491" x="4429125" y="4100513"/>
          <p14:tracePt t="31508" x="4391025" y="4100513"/>
          <p14:tracePt t="31513" x="4376738" y="4100513"/>
          <p14:tracePt t="31516" x="4371975" y="4100513"/>
          <p14:tracePt t="31552" x="4362450" y="4100513"/>
          <p14:tracePt t="31610" x="4343400" y="4100513"/>
          <p14:tracePt t="31624" x="4314825" y="4100513"/>
          <p14:tracePt t="31655" x="4267200" y="4095750"/>
          <p14:tracePt t="31671" x="4262438" y="4095750"/>
          <p14:tracePt t="31940" x="4114800" y="4086225"/>
          <p14:tracePt t="32114" x="4114800" y="4081463"/>
          <p14:tracePt t="32143" x="4105275" y="4076700"/>
          <p14:tracePt t="32189" x="4095750" y="4067175"/>
          <p14:tracePt t="32215" x="4095750" y="4062413"/>
          <p14:tracePt t="32233" x="4090988" y="4057650"/>
          <p14:tracePt t="32245" x="4086225" y="4048125"/>
          <p14:tracePt t="32282" x="4076700" y="4019550"/>
          <p14:tracePt t="32295" x="4071938" y="4010025"/>
          <p14:tracePt t="32328" x="4067175" y="3995738"/>
          <p14:tracePt t="32363" x="4067175" y="3990975"/>
          <p14:tracePt t="32386" x="4062413" y="3971925"/>
          <p14:tracePt t="32409" x="4062413" y="3962400"/>
          <p14:tracePt t="32439" x="4062413" y="3948113"/>
          <p14:tracePt t="32459" x="4062413" y="3943350"/>
          <p14:tracePt t="32500" x="4062413" y="3933825"/>
          <p14:tracePt t="32517" x="4062413" y="3929063"/>
          <p14:tracePt t="32528" x="4062413" y="3924300"/>
          <p14:tracePt t="32543" x="4062413" y="3919538"/>
          <p14:tracePt t="32589" x="4062413" y="3914775"/>
          <p14:tracePt t="32623" x="4062413" y="3910013"/>
          <p14:tracePt t="32638" x="4071938" y="3900488"/>
          <p14:tracePt t="32657" x="4081463" y="3890963"/>
          <p14:tracePt t="32676" x="4081463" y="3886200"/>
          <p14:tracePt t="32700" x="4090988" y="3881438"/>
          <p14:tracePt t="32720" x="4105275" y="3867150"/>
          <p14:tracePt t="32736" x="4105275" y="3862388"/>
          <p14:tracePt t="32778" x="4105275" y="3857625"/>
          <p14:tracePt t="32858" x="4110038" y="3857625"/>
          <p14:tracePt t="33077" x="4119563" y="3857625"/>
          <p14:tracePt t="33106" x="4129088" y="3857625"/>
          <p14:tracePt t="33122" x="4148138" y="3871913"/>
          <p14:tracePt t="33204" x="4152900" y="3881438"/>
          <p14:tracePt t="33261" x="4157663" y="3886200"/>
          <p14:tracePt t="33268" x="4162425" y="3895725"/>
          <p14:tracePt t="33295" x="4167188" y="3905250"/>
          <p14:tracePt t="33312" x="4171950" y="3914775"/>
          <p14:tracePt t="33331" x="4171950" y="3924300"/>
          <p14:tracePt t="33378" x="4176713" y="3948113"/>
          <p14:tracePt t="33405" x="4176713" y="3962400"/>
          <p14:tracePt t="33439" x="4176713" y="4000500"/>
          <p14:tracePt t="33451" x="4176713" y="4005263"/>
          <p14:tracePt t="33487" x="4176713" y="4014788"/>
          <p14:tracePt t="33574" x="4162425" y="4019550"/>
          <p14:tracePt t="33593" x="4162425" y="4024313"/>
          <p14:tracePt t="33611" x="4157663" y="4024313"/>
          <p14:tracePt t="33638" x="4148138" y="4033838"/>
          <p14:tracePt t="33654" x="4095750" y="4048125"/>
          <p14:tracePt t="33702" x="4048125" y="4081463"/>
          <p14:tracePt t="33707" x="4029075" y="4090988"/>
          <p14:tracePt t="33738" x="4019550" y="4100513"/>
          <p14:tracePt t="34349" x="4010025" y="4100513"/>
          <p14:tracePt t="34375" x="3995738" y="4100513"/>
          <p14:tracePt t="34378" x="3971925" y="4100513"/>
          <p14:tracePt t="34404" x="3929063" y="4100513"/>
          <p14:tracePt t="34409" x="3910013" y="4100513"/>
          <p14:tracePt t="34424" x="3843338" y="4100513"/>
          <p14:tracePt t="34454" x="3767138" y="4100513"/>
          <p14:tracePt t="34459" x="3729038" y="4100513"/>
          <p14:tracePt t="34467" x="3709988" y="4100513"/>
          <p14:tracePt t="34484" x="3700463" y="4100513"/>
          <p14:tracePt t="34513" x="3667125" y="4100513"/>
          <p14:tracePt t="34517" x="3657600" y="4100513"/>
          <p14:tracePt t="34530" x="3648075" y="4100513"/>
          <p14:tracePt t="34559" x="3576638" y="4100513"/>
          <p14:tracePt t="34563" x="3552825" y="4100513"/>
          <p14:tracePt t="34591" x="3500438" y="4100513"/>
          <p14:tracePt t="34596" x="3490913" y="4095750"/>
          <p14:tracePt t="34625" x="3471863" y="4095750"/>
          <p14:tracePt t="34631" x="3467100" y="4095750"/>
          <p14:tracePt t="34641" x="3457575" y="4095750"/>
          <p14:tracePt t="34651" x="3448050" y="4095750"/>
          <p14:tracePt t="34658" x="3438525" y="4095750"/>
          <p14:tracePt t="34661" x="3424238" y="4095750"/>
          <p14:tracePt t="34684" x="3367088" y="4095750"/>
          <p14:tracePt t="34689" x="3352800" y="4095750"/>
          <p14:tracePt t="34723" x="3309938" y="4095750"/>
          <p14:tracePt t="34791" x="3195638" y="4095750"/>
          <p14:tracePt t="34798" x="3181350" y="4095750"/>
          <p14:tracePt t="34811" x="3143250" y="4095750"/>
          <p14:tracePt t="34828" x="3138488" y="4095750"/>
          <p14:tracePt t="35223" x="3148013" y="4086225"/>
          <p14:tracePt t="35236" x="3162300" y="4081463"/>
          <p14:tracePt t="35238" x="3171825" y="4081463"/>
          <p14:tracePt t="35250" x="3195638" y="4076700"/>
          <p14:tracePt t="35263" x="3238500" y="4071938"/>
          <p14:tracePt t="35294" x="3357563" y="4067175"/>
          <p14:tracePt t="35312" x="3424238" y="4067175"/>
          <p14:tracePt t="35339" x="3462338" y="4067175"/>
          <p14:tracePt t="35344" x="3471863" y="4067175"/>
          <p14:tracePt t="35363" x="3490913" y="4067175"/>
          <p14:tracePt t="35372" x="3509963" y="4067175"/>
          <p14:tracePt t="35406" x="3543300" y="4067175"/>
          <p14:tracePt t="35440" x="3576638" y="4071938"/>
          <p14:tracePt t="35447" x="3581400" y="4071938"/>
          <p14:tracePt t="35482" x="3614738" y="4076700"/>
          <p14:tracePt t="35486" x="3624263" y="4076700"/>
          <p14:tracePt t="35502" x="3648075" y="4076700"/>
          <p14:tracePt t="35517" x="3657600" y="4076700"/>
          <p14:tracePt t="35543" x="3681413" y="4076700"/>
          <p14:tracePt t="35547" x="3686175" y="4076700"/>
          <p14:tracePt t="35561" x="3695700" y="4076700"/>
          <p14:tracePt t="35579" x="3714750" y="4076700"/>
          <p14:tracePt t="35590" x="3724275" y="4076700"/>
          <p14:tracePt t="35635" x="3729038" y="4076700"/>
          <p14:tracePt t="35672" x="3743325" y="4076700"/>
          <p14:tracePt t="35688" x="3762375" y="4076700"/>
          <p14:tracePt t="35706" x="3771900" y="4076700"/>
          <p14:tracePt t="35731" x="3776663" y="4076700"/>
          <p14:tracePt t="35796" x="3786188" y="4076700"/>
          <p14:tracePt t="35830" x="3810000" y="4071938"/>
          <p14:tracePt t="35872" x="3814763" y="4067175"/>
          <p14:tracePt t="35888" x="3824288" y="4067175"/>
          <p14:tracePt t="35929" x="3862388" y="4048125"/>
          <p14:tracePt t="35955" x="3876675" y="4033838"/>
          <p14:tracePt t="36014" x="3881438" y="4033838"/>
          <p14:tracePt t="36027" x="3886200" y="4033838"/>
          <p14:tracePt t="36080" x="3890963" y="4029075"/>
          <p14:tracePt t="36131" x="3890963" y="4024313"/>
          <p14:tracePt t="36168" x="3890963" y="4014788"/>
          <p14:tracePt t="36217" x="3890963" y="3986213"/>
          <p14:tracePt t="36247" x="3890963" y="3976688"/>
          <p14:tracePt t="36277" x="3881438" y="3962400"/>
          <p14:tracePt t="36292" x="3871913" y="3952875"/>
          <p14:tracePt t="36313" x="3862388" y="3948113"/>
          <p14:tracePt t="36328" x="3852863" y="3938588"/>
          <p14:tracePt t="36360" x="3824288" y="3924300"/>
          <p14:tracePt t="36390" x="3795713" y="3910013"/>
          <p14:tracePt t="36409" x="3752850" y="3900488"/>
          <p14:tracePt t="36445" x="3690938" y="3881438"/>
          <p14:tracePt t="36467" x="3562350" y="3867150"/>
          <p14:tracePt t="36498" x="3495675" y="3857625"/>
          <p14:tracePt t="36511" x="3486150" y="3852863"/>
          <p14:tracePt t="36514" x="3476625" y="3852863"/>
          <p14:tracePt t="36529" x="3467100" y="3848100"/>
          <p14:tracePt t="36543" x="3457575" y="3848100"/>
          <p14:tracePt t="36557" x="3448050" y="3848100"/>
          <p14:tracePt t="36575" x="3419475" y="3843338"/>
          <p14:tracePt t="36579" x="3400425" y="3843338"/>
          <p14:tracePt t="36606" x="3371850" y="3838575"/>
          <p14:tracePt t="36622" x="3324225" y="3833813"/>
          <p14:tracePt t="36624" x="3309938" y="3833813"/>
          <p14:tracePt t="36644" x="3271838" y="3829050"/>
          <p14:tracePt t="36692" x="3233738" y="3829050"/>
          <p14:tracePt t="36729" x="3209925" y="3829050"/>
          <p14:tracePt t="36733" x="3190875" y="3829050"/>
          <p14:tracePt t="36748" x="3157538" y="3829050"/>
          <p14:tracePt t="36752" x="3148013" y="3829050"/>
          <p14:tracePt t="36783" x="3105150" y="3829050"/>
          <p14:tracePt t="36800" x="3095625" y="3829050"/>
          <p14:tracePt t="36827" x="3086100" y="3829050"/>
          <p14:tracePt t="36889" x="3081338" y="3829050"/>
          <p14:tracePt t="36902" x="3076575" y="3829050"/>
          <p14:tracePt t="36924" x="3048000" y="3833813"/>
          <p14:tracePt t="36941" x="3038475" y="3838575"/>
          <p14:tracePt t="37033" x="3033713" y="3838575"/>
          <p14:tracePt t="37057" x="3024188" y="3848100"/>
          <p14:tracePt t="37061" x="3019425" y="3852863"/>
          <p14:tracePt t="37089" x="3009900" y="3857625"/>
          <p14:tracePt t="37106" x="3005138" y="3871913"/>
          <p14:tracePt t="37140" x="2990850" y="3886200"/>
          <p14:tracePt t="37172" x="2976563" y="3895725"/>
          <p14:tracePt t="37200" x="2976563" y="3900488"/>
          <p14:tracePt t="37233" x="2971800" y="3905250"/>
          <p14:tracePt t="37264" x="2971800" y="3910013"/>
          <p14:tracePt t="37291" x="2971800" y="3914775"/>
          <p14:tracePt t="37323" x="2967038" y="3924300"/>
          <p14:tracePt t="37339" x="2967038" y="3929063"/>
          <p14:tracePt t="37372" x="2967038" y="3933825"/>
          <p14:tracePt t="37439" x="2967038" y="3938588"/>
          <p14:tracePt t="37655" x="2967038" y="3948113"/>
          <p14:tracePt t="37722" x="2967038" y="3957638"/>
          <p14:tracePt t="37763" x="2981325" y="3976688"/>
          <p14:tracePt t="37793" x="3005138" y="3990975"/>
          <p14:tracePt t="37798" x="3062288" y="4019550"/>
          <p14:tracePt t="37813" x="3090863" y="4029075"/>
          <p14:tracePt t="37830" x="3114675" y="4038600"/>
          <p14:tracePt t="37841" x="3138488" y="4052888"/>
          <p14:tracePt t="37856" x="3167063" y="4057650"/>
          <p14:tracePt t="37862" x="3176588" y="4062413"/>
          <p14:tracePt t="37877" x="3195638" y="4067175"/>
          <p14:tracePt t="37889" x="3209925" y="4067175"/>
          <p14:tracePt t="37894" x="3219450" y="4067175"/>
          <p14:tracePt t="37916" x="3248025" y="4071938"/>
          <p14:tracePt t="37921" x="3257550" y="4071938"/>
          <p14:tracePt t="37926" x="3271838" y="4071938"/>
          <p14:tracePt t="37930" x="3290888" y="4071938"/>
          <p14:tracePt t="37938" x="3305175" y="4071938"/>
          <p14:tracePt t="37948" x="3319463" y="4071938"/>
          <p14:tracePt t="37957" x="3333750" y="4071938"/>
          <p14:tracePt t="37959" x="3352800" y="4076700"/>
          <p14:tracePt t="37984" x="3395663" y="4076700"/>
          <p14:tracePt t="37998" x="3429000" y="4081463"/>
          <p14:tracePt t="38016" x="3443288" y="4081463"/>
          <p14:tracePt t="38033" x="3452813" y="4086225"/>
          <p14:tracePt t="38044" x="3462338" y="4086225"/>
          <p14:tracePt t="38049" x="3467100" y="4086225"/>
          <p14:tracePt t="38057" x="3471863" y="4086225"/>
          <p14:tracePt t="38078" x="3476625" y="4086225"/>
          <p14:tracePt t="38096" x="3505200" y="4086225"/>
          <p14:tracePt t="38124" x="3538538" y="4086225"/>
          <p14:tracePt t="38129" x="3552825" y="4086225"/>
          <p14:tracePt t="38140" x="3576638" y="4086225"/>
          <p14:tracePt t="38171" x="3619500" y="4086225"/>
          <p14:tracePt t="38205" x="3676650" y="4081463"/>
          <p14:tracePt t="38207" x="3700463" y="4081463"/>
          <p14:tracePt t="38230" x="3719513" y="4071938"/>
          <p14:tracePt t="38239" x="3757613" y="4062413"/>
          <p14:tracePt t="38246" x="3781425" y="4062413"/>
          <p14:tracePt t="38279" x="3819525" y="4052888"/>
          <p14:tracePt t="38294" x="3829050" y="4048125"/>
          <p14:tracePt t="38313" x="3833813" y="4038600"/>
          <p14:tracePt t="38327" x="3838575" y="4038600"/>
          <p14:tracePt t="38359" x="3843338" y="4038600"/>
          <p14:tracePt t="38425" x="3843338" y="4033838"/>
          <p14:tracePt t="38450" x="3843338" y="4019550"/>
          <p14:tracePt t="38480" x="3843338" y="4014788"/>
          <p14:tracePt t="38497" x="3843338" y="4010025"/>
          <p14:tracePt t="38517" x="3843338" y="4000500"/>
          <p14:tracePt t="38550" x="3843338" y="3976688"/>
          <p14:tracePt t="38580" x="3833813" y="3948113"/>
          <p14:tracePt t="38595" x="3824288" y="3943350"/>
          <p14:tracePt t="38634" x="3781425" y="3929063"/>
          <p14:tracePt t="38666" x="3667125" y="3895725"/>
          <p14:tracePt t="38674" x="3652838" y="3895725"/>
          <p14:tracePt t="38719" x="3552825" y="3886200"/>
          <p14:tracePt t="38734" x="3519488" y="3886200"/>
          <p14:tracePt t="38779" x="3433763" y="3886200"/>
          <p14:tracePt t="38808" x="3395663" y="3886200"/>
          <p14:tracePt t="39389" x="2995613" y="3886200"/>
          <p14:tracePt t="39395" x="2976563" y="3886200"/>
          <p14:tracePt t="39426" x="2971800" y="3886200"/>
          <p14:tracePt t="39438" x="2962275" y="3890963"/>
          <p14:tracePt t="39467" x="2928938" y="3890963"/>
          <p14:tracePt t="39496" x="2919413" y="3895725"/>
          <p14:tracePt t="39512" x="2914650" y="3895725"/>
          <p14:tracePt t="39871" x="2924175" y="3895725"/>
          <p14:tracePt t="39888" x="3014663" y="3900488"/>
          <p14:tracePt t="39905" x="3109913" y="3910013"/>
          <p14:tracePt t="39939" x="3343275" y="3929063"/>
          <p14:tracePt t="39943" x="3409950" y="3929063"/>
          <p14:tracePt t="39971" x="3605213" y="3952875"/>
          <p14:tracePt t="40011" x="3667125" y="3952875"/>
          <p14:tracePt t="40018" x="3671888" y="3952875"/>
          <p14:tracePt t="40030" x="3700463" y="3952875"/>
          <p14:tracePt t="40047" x="3738563" y="3952875"/>
          <p14:tracePt t="40061" x="3795713" y="3952875"/>
          <p14:tracePt t="40091" x="3914775" y="3952875"/>
          <p14:tracePt t="40099" x="3929063" y="3952875"/>
          <p14:tracePt t="40112" x="3943350" y="3952875"/>
          <p14:tracePt t="40138" x="3948113" y="3952875"/>
          <p14:tracePt t="40174" x="3976688" y="3952875"/>
          <p14:tracePt t="40189" x="4033838" y="3952875"/>
          <p14:tracePt t="40216" x="4191000" y="3957638"/>
          <p14:tracePt t="40232" x="4233863" y="3957638"/>
          <p14:tracePt t="40252" x="4267200" y="3957638"/>
          <p14:tracePt t="40257" x="4276725" y="3957638"/>
          <p14:tracePt t="40264" x="4286250" y="3957638"/>
          <p14:tracePt t="40293" x="4305300" y="3957638"/>
          <p14:tracePt t="40310" x="4310063" y="3957638"/>
          <p14:tracePt t="40463" x="4310063" y="3952875"/>
          <p14:tracePt t="40511" x="4310063" y="3948113"/>
          <p14:tracePt t="40543" x="4310063" y="3943350"/>
          <p14:tracePt t="40558" x="4310063" y="3938588"/>
          <p14:tracePt t="40580" x="4314825" y="3933825"/>
          <p14:tracePt t="40670" x="4314825" y="3929063"/>
          <p14:tracePt t="40745" x="4314825" y="3924300"/>
          <p14:tracePt t="40921" x="4314825" y="3919538"/>
          <p14:tracePt t="40983" x="4310063" y="3910013"/>
          <p14:tracePt t="41000" x="4305300" y="3905250"/>
          <p14:tracePt t="41029" x="4295775" y="3900488"/>
          <p14:tracePt t="41061" x="4291013" y="3900488"/>
          <p14:tracePt t="41231" x="4286250" y="3900488"/>
          <p14:tracePt t="41261" x="4276725" y="3900488"/>
          <p14:tracePt t="41356" x="4271963" y="3900488"/>
          <p14:tracePt t="41389" x="4267200" y="3905250"/>
          <p14:tracePt t="41441" x="4262438" y="3910013"/>
          <p14:tracePt t="41471" x="4257675" y="3919538"/>
          <p14:tracePt t="41498" x="4257675" y="3924300"/>
          <p14:tracePt t="41526" x="4252913" y="3924300"/>
          <p14:tracePt t="41583" x="4252913" y="3929063"/>
          <p14:tracePt t="41605" x="4252913" y="3933825"/>
          <p14:tracePt t="41677" x="4252913" y="3938588"/>
          <p14:tracePt t="41732" x="4252913" y="3943350"/>
          <p14:tracePt t="41846" x="4252913" y="3952875"/>
          <p14:tracePt t="41874" x="4252913" y="3957638"/>
          <p14:tracePt t="41920" x="4252913" y="3962400"/>
          <p14:tracePt t="41992" x="4252913" y="3967163"/>
          <p14:tracePt t="42378" x="4252913" y="3971925"/>
          <p14:tracePt t="42515" x="4252913" y="3976688"/>
          <p14:tracePt t="42705" x="4248150" y="3981450"/>
          <p14:tracePt t="42749" x="4243388" y="3986213"/>
          <p14:tracePt t="42794" x="4238625" y="3990975"/>
          <p14:tracePt t="43358" x="4248150" y="4000500"/>
          <p14:tracePt t="43362" x="4252913" y="4005263"/>
          <p14:tracePt t="43409" x="4295775" y="4014788"/>
          <p14:tracePt t="43414" x="4300538" y="4019550"/>
          <p14:tracePt t="43433" x="4319588" y="4019550"/>
          <p14:tracePt t="43435" x="4329113" y="4024313"/>
          <p14:tracePt t="43444" x="4338638" y="4029075"/>
          <p14:tracePt t="43459" x="4357688" y="4029075"/>
          <p14:tracePt t="43477" x="4386263" y="4033838"/>
          <p14:tracePt t="43483" x="4391025" y="4033838"/>
          <p14:tracePt t="43489" x="4414838" y="4043363"/>
          <p14:tracePt t="43504" x="4452938" y="4043363"/>
          <p14:tracePt t="43517" x="4481513" y="4048125"/>
          <p14:tracePt t="43532" x="4505325" y="4052888"/>
          <p14:tracePt t="43578" x="4567238" y="4052888"/>
          <p14:tracePt t="43584" x="4581525" y="4052888"/>
          <p14:tracePt t="43609" x="4648200" y="4057650"/>
          <p14:tracePt t="43639" x="4738688" y="4062413"/>
          <p14:tracePt t="43658" x="4762500" y="4067175"/>
          <p14:tracePt t="43672" x="4781550" y="4067175"/>
          <p14:tracePt t="43679" x="4795838" y="4067175"/>
          <p14:tracePt t="43685" x="4814888" y="4067175"/>
          <p14:tracePt t="43691" x="4824413" y="4071938"/>
          <p14:tracePt t="43730" x="4919663" y="4076700"/>
          <p14:tracePt t="43739" x="4953000" y="4076700"/>
          <p14:tracePt t="43748" x="4986338" y="4076700"/>
          <p14:tracePt t="43765" x="5062538" y="4086225"/>
          <p14:tracePt t="43780" x="5100638" y="4086225"/>
          <p14:tracePt t="43796" x="5143500" y="4086225"/>
          <p14:tracePt t="43812" x="5172075" y="4086225"/>
          <p14:tracePt t="43816" x="5176838" y="4086225"/>
          <p14:tracePt t="43827" x="5186363" y="4086225"/>
          <p14:tracePt t="43859" x="5229225" y="4086225"/>
          <p14:tracePt t="43864" x="5233988" y="4086225"/>
          <p14:tracePt t="43887" x="5291138" y="4086225"/>
          <p14:tracePt t="43927" x="5376863" y="4086225"/>
          <p14:tracePt t="43929" x="5395913" y="4086225"/>
          <p14:tracePt t="43953" x="5410200" y="4086225"/>
          <p14:tracePt t="43977" x="5448300" y="4086225"/>
          <p14:tracePt t="43994" x="5486400" y="4086225"/>
          <p14:tracePt t="44015" x="5514975" y="4086225"/>
          <p14:tracePt t="44027" x="5543550" y="4086225"/>
          <p14:tracePt t="44044" x="5586413" y="4086225"/>
          <p14:tracePt t="44077" x="5672138" y="4086225"/>
          <p14:tracePt t="44102" x="5719763" y="4086225"/>
          <p14:tracePt t="44126" x="5757863" y="4086225"/>
          <p14:tracePt t="44171" x="5781675" y="4086225"/>
          <p14:tracePt t="44202" x="5810250" y="4086225"/>
          <p14:tracePt t="44232" x="5815013" y="4086225"/>
          <p14:tracePt t="44311" x="5824538" y="4086225"/>
          <p14:tracePt t="44497" x="5824538" y="4081463"/>
          <p14:tracePt t="44526" x="5824538" y="4071938"/>
          <p14:tracePt t="44546" x="5824538" y="4057650"/>
          <p14:tracePt t="44565" x="5815013" y="4052888"/>
          <p14:tracePt t="44592" x="5805488" y="4029075"/>
          <p14:tracePt t="44603" x="5795963" y="4024313"/>
          <p14:tracePt t="44608" x="5791200" y="4024313"/>
          <p14:tracePt t="44625" x="5781675" y="4014788"/>
          <p14:tracePt t="44630" x="5776913" y="4010025"/>
          <p14:tracePt t="44641" x="5772150" y="4005263"/>
          <p14:tracePt t="44689" x="5729288" y="3971925"/>
          <p14:tracePt t="44731" x="5667375" y="3929063"/>
          <p14:tracePt t="44735" x="5662613" y="3929063"/>
          <p14:tracePt t="44743" x="5648325" y="3924300"/>
          <p14:tracePt t="44767" x="5629275" y="3905250"/>
          <p14:tracePt t="44781" x="5610225" y="3895725"/>
          <p14:tracePt t="44810" x="5572125" y="3881438"/>
          <p14:tracePt t="44848" x="5500688" y="3857625"/>
          <p14:tracePt t="44859" x="5457825" y="3843338"/>
          <p14:tracePt t="44891" x="5410200" y="3829050"/>
          <p14:tracePt t="44925" x="5338763" y="3814763"/>
          <p14:tracePt t="44948" x="5286375" y="3800475"/>
          <p14:tracePt t="44967" x="5114925" y="3771900"/>
          <p14:tracePt t="44975" x="5100638" y="3771900"/>
          <p14:tracePt t="44996" x="5057775" y="3767138"/>
          <p14:tracePt t="45015" x="5048250" y="3767138"/>
          <p14:tracePt t="45035" x="5033963" y="3762375"/>
          <p14:tracePt t="45048" x="5019675" y="3762375"/>
          <p14:tracePt t="45076" x="4986338" y="3762375"/>
          <p14:tracePt t="45091" x="4957763" y="3762375"/>
          <p14:tracePt t="45122" x="4895850" y="3762375"/>
          <p14:tracePt t="45137" x="4886325" y="3762375"/>
          <p14:tracePt t="45140" x="4881563" y="3762375"/>
          <p14:tracePt t="45169" x="4843463" y="3762375"/>
          <p14:tracePt t="45175" x="4829175" y="3762375"/>
          <p14:tracePt t="45219" x="4752975" y="3767138"/>
          <p14:tracePt t="45246" x="4729163" y="3771900"/>
          <p14:tracePt t="45249" x="4724400" y="3771900"/>
          <p14:tracePt t="45269" x="4705350" y="3771900"/>
          <p14:tracePt t="45281" x="4691063" y="3776663"/>
          <p14:tracePt t="45312" x="4638675" y="3781425"/>
          <p14:tracePt t="45329" x="4600575" y="3786188"/>
          <p14:tracePt t="45377" x="4505325" y="3790950"/>
          <p14:tracePt t="45403" x="4467225" y="3795713"/>
          <p14:tracePt t="45441" x="4462463" y="3795713"/>
          <p14:tracePt t="45468" x="4443413" y="3795713"/>
          <p14:tracePt t="45482" x="4429125" y="3795713"/>
          <p14:tracePt t="45496" x="4424363" y="3800475"/>
          <p14:tracePt t="45761" x="4424363" y="3810000"/>
          <p14:tracePt t="45778" x="4424363" y="3824288"/>
          <p14:tracePt t="45793" x="4424363" y="3848100"/>
          <p14:tracePt t="45826" x="4424363" y="3886200"/>
          <p14:tracePt t="45843" x="4433888" y="3900488"/>
          <p14:tracePt t="45858" x="4438650" y="3914775"/>
          <p14:tracePt t="45887" x="4443413" y="3938588"/>
          <p14:tracePt t="45935" x="4471988" y="3990975"/>
          <p14:tracePt t="45973" x="4476750" y="4000500"/>
          <p14:tracePt t="45996" x="4476750" y="4005263"/>
          <p14:tracePt t="46013" x="4476750" y="4010025"/>
          <p14:tracePt t="46027" x="4481513" y="4010025"/>
          <p14:tracePt t="46108" x="4524375" y="4043363"/>
          <p14:tracePt t="46112" x="4529138" y="4043363"/>
          <p14:tracePt t="46138" x="4548188" y="4052888"/>
          <p14:tracePt t="46144" x="4552950" y="4052888"/>
          <p14:tracePt t="46280" x="4652963" y="4052888"/>
          <p14:tracePt t="46295" x="4691063" y="4052888"/>
          <p14:tracePt t="46313" x="4729163" y="4052888"/>
          <p14:tracePt t="46326" x="4752975" y="4048125"/>
          <p14:tracePt t="46385" x="4843463" y="4048125"/>
          <p14:tracePt t="46395" x="4857750" y="4048125"/>
          <p14:tracePt t="46402" x="4872038" y="4048125"/>
          <p14:tracePt t="46417" x="4910138" y="4048125"/>
          <p14:tracePt t="46428" x="4924425" y="4048125"/>
          <p14:tracePt t="46441" x="4957763" y="4048125"/>
          <p14:tracePt t="46451" x="4972050" y="4048125"/>
          <p14:tracePt t="46457" x="4986338" y="4048125"/>
          <p14:tracePt t="46463" x="5000625" y="4048125"/>
          <p14:tracePt t="46469" x="5024438" y="4048125"/>
          <p14:tracePt t="46473" x="5038725" y="4048125"/>
          <p14:tracePt t="46486" x="5048250" y="4048125"/>
          <p14:tracePt t="46496" x="5062538" y="4043363"/>
          <p14:tracePt t="46514" x="5095875" y="4043363"/>
          <p14:tracePt t="46519" x="5100638" y="4043363"/>
          <p14:tracePt t="46527" x="5105400" y="4043363"/>
          <p14:tracePt t="46534" x="5114925" y="4043363"/>
          <p14:tracePt t="46542" x="5119688" y="4043363"/>
          <p14:tracePt t="46555" x="5129213" y="4043363"/>
          <p14:tracePt t="46563" x="5133975" y="4043363"/>
          <p14:tracePt t="46572" x="5143500" y="4043363"/>
          <p14:tracePt t="46592" x="5172075" y="4043363"/>
          <p14:tracePt t="46604" x="5181600" y="4043363"/>
          <p14:tracePt t="46608" x="5186363" y="4043363"/>
          <p14:tracePt t="46640" x="5219700" y="4043363"/>
          <p14:tracePt t="46657" x="5233988" y="4043363"/>
          <p14:tracePt t="46692" x="5257800" y="4043363"/>
          <p14:tracePt t="46724" x="5291138" y="4043363"/>
          <p14:tracePt t="46735" x="5314950" y="4043363"/>
          <p14:tracePt t="46750" x="5324475" y="4043363"/>
          <p14:tracePt t="46759" x="5334000" y="4043363"/>
          <p14:tracePt t="46796" x="5362575" y="4043363"/>
          <p14:tracePt t="46830" x="5376863" y="4043363"/>
          <p14:tracePt t="46860" x="5405438" y="4043363"/>
          <p14:tracePt t="48108" x="5386388" y="4043363"/>
          <p14:tracePt t="48137" x="5324475" y="4043363"/>
          <p14:tracePt t="48158" x="5276850" y="4043363"/>
          <p14:tracePt t="48160" x="5253038" y="4043363"/>
          <p14:tracePt t="48190" x="5124450" y="4052888"/>
          <p14:tracePt t="48214" x="5048250" y="4062413"/>
          <p14:tracePt t="48221" x="5029200" y="4071938"/>
          <p14:tracePt t="48234" x="4991100" y="4076700"/>
          <p14:tracePt t="48266" x="4943475" y="4086225"/>
          <p14:tracePt t="48296" x="4876800" y="4100513"/>
          <p14:tracePt t="48310" x="4852988" y="4105275"/>
          <p14:tracePt t="48328" x="4814888" y="4119563"/>
          <p14:tracePt t="48363" x="4748213" y="4143375"/>
          <p14:tracePt t="48392" x="4719638" y="4152900"/>
          <p14:tracePt t="48436" x="4643438" y="4181475"/>
          <p14:tracePt t="48440" x="4633913" y="4186238"/>
          <p14:tracePt t="48474" x="4572000" y="4210050"/>
          <p14:tracePt t="48484" x="4562475" y="4214813"/>
          <p14:tracePt t="48511" x="4529138" y="4219575"/>
          <p14:tracePt t="48515" x="4524375" y="4219575"/>
          <p14:tracePt t="48528" x="4505325" y="4224338"/>
          <p14:tracePt t="48546" x="4495800" y="4229100"/>
          <p14:tracePt t="48574" x="4457700" y="4233863"/>
          <p14:tracePt t="48579" x="4448175" y="4233863"/>
          <p14:tracePt t="48603" x="4405313" y="4243388"/>
          <p14:tracePt t="48608" x="4381500" y="4248150"/>
          <p14:tracePt t="48611" x="4352925" y="4252913"/>
          <p14:tracePt t="48640" x="4310063" y="4267200"/>
          <p14:tracePt t="48735" x="4300538" y="4267200"/>
          <p14:tracePt t="48768" x="4291013" y="4271963"/>
          <p14:tracePt t="48794" x="4281488" y="4276725"/>
          <p14:tracePt t="49348" x="3729038" y="4310063"/>
          <p14:tracePt t="49361" x="3705225" y="4310063"/>
          <p14:tracePt t="49371" x="3690938" y="4310063"/>
          <p14:tracePt t="49375" x="3676650" y="4310063"/>
          <p14:tracePt t="49391" x="3643313" y="4310063"/>
          <p14:tracePt t="49420" x="3605213" y="4310063"/>
          <p14:tracePt t="49468" x="3600450" y="4310063"/>
          <p14:tracePt t="49485" x="3590925" y="4310063"/>
          <p14:tracePt t="49529" x="3567113" y="4314825"/>
          <p14:tracePt t="49543" x="3552825" y="4314825"/>
          <p14:tracePt t="49703" x="3543300" y="4314825"/>
          <p14:tracePt t="49717" x="3533775" y="4314825"/>
          <p14:tracePt t="49734" x="3500438" y="4314825"/>
          <p14:tracePt t="49752" x="3476625" y="4314825"/>
          <p14:tracePt t="49763" x="3471863" y="4314825"/>
          <p14:tracePt t="49766" x="3457575" y="4314825"/>
          <p14:tracePt t="49781" x="3438525" y="4314825"/>
          <p14:tracePt t="49793" x="3429000" y="4314825"/>
          <p14:tracePt t="49811" x="3409950" y="4314825"/>
          <p14:tracePt t="49826" x="3405188" y="4314825"/>
          <p14:tracePt t="49857" x="3400425" y="4314825"/>
          <p14:tracePt t="49885" x="3371850" y="4314825"/>
          <p14:tracePt t="49921" x="3357563" y="4314825"/>
          <p14:tracePt t="49954" x="3333750" y="4319588"/>
          <p14:tracePt t="50019" x="3295650" y="4329113"/>
          <p14:tracePt t="50028" x="3281363" y="4333875"/>
          <p14:tracePt t="50044" x="3267075" y="4333875"/>
          <p14:tracePt t="50060" x="3248025" y="4338638"/>
          <p14:tracePt t="50075" x="3238500" y="4338638"/>
          <p14:tracePt t="50092" x="3228975" y="4338638"/>
          <p14:tracePt t="50121" x="3190875" y="4348163"/>
          <p14:tracePt t="50140" x="3181350" y="4348163"/>
          <p14:tracePt t="50155" x="3171825" y="4348163"/>
          <p14:tracePt t="50172" x="3162300" y="4348163"/>
          <p14:tracePt t="50185" x="3148013" y="4348163"/>
          <p14:tracePt t="50207" x="3124200" y="4348163"/>
          <p14:tracePt t="50234" x="3105150" y="4352925"/>
          <p14:tracePt t="50239" x="3095625" y="4352925"/>
          <p14:tracePt t="50277" x="3071813" y="4352925"/>
          <p14:tracePt t="50292" x="3052763" y="4352925"/>
          <p14:tracePt t="50308" x="3024188" y="4352925"/>
          <p14:tracePt t="50341" x="2971800" y="4352925"/>
          <p14:tracePt t="50356" x="2967038" y="4352925"/>
          <p14:tracePt t="50717" x="2971800" y="4352925"/>
          <p14:tracePt t="50733" x="2986088" y="4352925"/>
          <p14:tracePt t="50750" x="3014663" y="4343400"/>
          <p14:tracePt t="50789" x="3057525" y="4343400"/>
          <p14:tracePt t="50793" x="3062288" y="4343400"/>
          <p14:tracePt t="50801" x="3071813" y="4343400"/>
          <p14:tracePt t="50816" x="3095625" y="4343400"/>
          <p14:tracePt t="50842" x="3143250" y="4343400"/>
          <p14:tracePt t="50844" x="3157538" y="4343400"/>
          <p14:tracePt t="50856" x="3171825" y="4343400"/>
          <p14:tracePt t="50860" x="3186113" y="4343400"/>
          <p14:tracePt t="50893" x="3219450" y="4343400"/>
          <p14:tracePt t="50924" x="3228975" y="4343400"/>
          <p14:tracePt t="50968" x="3281363" y="4343400"/>
          <p14:tracePt t="50983" x="3324225" y="4338638"/>
          <p14:tracePt t="51012" x="3419475" y="4329113"/>
          <p14:tracePt t="51027" x="3448050" y="4329113"/>
          <p14:tracePt t="51044" x="3486150" y="4324350"/>
          <p14:tracePt t="51058" x="3529013" y="4324350"/>
          <p14:tracePt t="51075" x="3581400" y="4314825"/>
          <p14:tracePt t="51096" x="3648075" y="4314825"/>
          <p14:tracePt t="51109" x="3676650" y="4310063"/>
          <p14:tracePt t="51123" x="3705225" y="4310063"/>
          <p14:tracePt t="51142" x="3733800" y="4305300"/>
          <p14:tracePt t="51144" x="3748088" y="4305300"/>
          <p14:tracePt t="51156" x="3757613" y="4305300"/>
          <p14:tracePt t="51169" x="3786188" y="4305300"/>
          <p14:tracePt t="51207" x="3838575" y="4300538"/>
          <p14:tracePt t="51223" x="3862388" y="4300538"/>
          <p14:tracePt t="51238" x="3876675" y="4300538"/>
          <p14:tracePt t="51268" x="3895725" y="4300538"/>
          <p14:tracePt t="51317" x="3952875" y="4300538"/>
          <p14:tracePt t="51339" x="3962400" y="4300538"/>
          <p14:tracePt t="51344" x="3976688" y="4300538"/>
          <p14:tracePt t="51357" x="3990975" y="4300538"/>
          <p14:tracePt t="51390" x="4029075" y="4300538"/>
          <p14:tracePt t="52735" x="4052888" y="4295775"/>
          <p14:tracePt t="52762" x="4067175" y="4286250"/>
          <p14:tracePt t="52793" x="4114800" y="4271963"/>
          <p14:tracePt t="52812" x="4224338" y="4257675"/>
          <p14:tracePt t="52828" x="4276725" y="4252913"/>
          <p14:tracePt t="52858" x="4319588" y="4248150"/>
          <p14:tracePt t="53001" x="4343400" y="4248150"/>
          <p14:tracePt t="53006" x="4352925" y="4248150"/>
          <p14:tracePt t="53028" x="4391025" y="4248150"/>
          <p14:tracePt t="53065" x="4457700" y="4248150"/>
          <p14:tracePt t="53068" x="4476750" y="4248150"/>
          <p14:tracePt t="53091" x="4481513" y="4248150"/>
          <p14:tracePt t="53175" x="4600575" y="4257675"/>
          <p14:tracePt t="53189" x="4672013" y="4267200"/>
          <p14:tracePt t="53206" x="4700588" y="4271963"/>
          <p14:tracePt t="53218" x="4714875" y="4276725"/>
          <p14:tracePt t="56031" x="4681538" y="4281488"/>
          <p14:tracePt t="56044" x="4638675" y="4286250"/>
          <p14:tracePt t="56060" x="4605338" y="4291013"/>
          <p14:tracePt t="56077" x="4562475" y="4291013"/>
          <p14:tracePt t="56093" x="4510088" y="4300538"/>
          <p14:tracePt t="56108" x="4452938" y="4305300"/>
          <p14:tracePt t="56126" x="4391025" y="4305300"/>
          <p14:tracePt t="56140" x="4352925" y="4310063"/>
          <p14:tracePt t="56186" x="4257675" y="4314825"/>
          <p14:tracePt t="56203" x="4219575" y="4319588"/>
          <p14:tracePt t="56215" x="4176713" y="4319588"/>
          <p14:tracePt t="56231" x="4133850" y="4319588"/>
          <p14:tracePt t="56252" x="4090988" y="4319588"/>
          <p14:tracePt t="56285" x="4057650" y="4319588"/>
          <p14:tracePt t="56360" x="4038600" y="4324350"/>
          <p14:tracePt t="56375" x="4014788" y="4324350"/>
          <p14:tracePt t="56416" x="3986213" y="4329113"/>
          <p14:tracePt t="56753" x="3995738" y="4324350"/>
          <p14:tracePt t="56780" x="4086225" y="4305300"/>
          <p14:tracePt t="56785" x="4110038" y="4305300"/>
          <p14:tracePt t="56794" x="4129088" y="4305300"/>
          <p14:tracePt t="56800" x="4152900" y="4300538"/>
          <p14:tracePt t="56826" x="4210050" y="4300538"/>
          <p14:tracePt t="56830" x="4224338" y="4295775"/>
          <p14:tracePt t="56845" x="4262438" y="4295775"/>
          <p14:tracePt t="56861" x="4281488" y="4295775"/>
          <p14:tracePt t="56877" x="4324350" y="4295775"/>
          <p14:tracePt t="56893" x="4376738" y="4295775"/>
          <p14:tracePt t="56939" x="4486275" y="4295775"/>
          <p14:tracePt t="56960" x="4533900" y="4295775"/>
          <p14:tracePt t="56989" x="4576763" y="4295775"/>
          <p14:tracePt t="57010" x="4595813" y="4295775"/>
          <p14:tracePt t="57018" x="4605338" y="4295775"/>
          <p14:tracePt t="57044" x="4614863" y="4295775"/>
          <p14:tracePt t="57050" x="4619625" y="4295775"/>
          <p14:tracePt t="57077" x="4643438" y="4295775"/>
          <p14:tracePt t="57094" x="4657725" y="4295775"/>
          <p14:tracePt t="57127" x="4686300" y="4295775"/>
          <p14:tracePt t="57155" x="4700588" y="4295775"/>
          <p14:tracePt t="57171" x="4710113" y="4295775"/>
          <p14:tracePt t="57190" x="4724400" y="4295775"/>
          <p14:tracePt t="57203" x="4733925" y="4295775"/>
          <p14:tracePt t="57218" x="4748213" y="4295775"/>
          <p14:tracePt t="57246" x="4757738" y="4295775"/>
          <p14:tracePt t="57355" x="4781550" y="4295775"/>
          <p14:tracePt t="57395" x="4786313" y="4295775"/>
          <p14:tracePt t="59377" x="4600575" y="4281488"/>
          <p14:tracePt t="59387" x="4586288" y="4281488"/>
          <p14:tracePt t="59395" x="4552950" y="4281488"/>
          <p14:tracePt t="59409" x="4548188" y="4281488"/>
          <p14:tracePt t="59426" x="4505325" y="4281488"/>
          <p14:tracePt t="59435" x="4491038" y="4281488"/>
          <p14:tracePt t="59440" x="4476750" y="4281488"/>
          <p14:tracePt t="59463" x="4410075" y="4286250"/>
          <p14:tracePt t="59469" x="4386263" y="4291013"/>
          <p14:tracePt t="59487" x="4357688" y="4291013"/>
          <p14:tracePt t="59518" x="4314825" y="4295775"/>
          <p14:tracePt t="59547" x="4291013" y="4300538"/>
          <p14:tracePt t="59560" x="4286250" y="4300538"/>
          <p14:tracePt t="59563" x="4271963" y="4300538"/>
          <p14:tracePt t="59578" x="4257675" y="4300538"/>
          <p14:tracePt t="59593" x="4214813" y="4300538"/>
          <p14:tracePt t="59623" x="4176713" y="4300538"/>
          <p14:tracePt t="59658" x="4167188" y="4300538"/>
          <p14:tracePt t="59672" x="4162425" y="4300538"/>
          <p14:tracePt t="59717" x="4143375" y="4291013"/>
          <p14:tracePt t="59733" x="4138613" y="4291013"/>
          <p14:tracePt t="59752" x="4133850" y="4291013"/>
          <p14:tracePt t="59765" x="4129088" y="4291013"/>
          <p14:tracePt t="60025" x="4057650" y="4291013"/>
          <p14:tracePt t="60042" x="4024313" y="4291013"/>
          <p14:tracePt t="60066" x="3976688" y="4291013"/>
          <p14:tracePt t="60095" x="3943350" y="4291013"/>
          <p14:tracePt t="60127" x="3924300" y="4291013"/>
          <p14:tracePt t="60143" x="3890963" y="4291013"/>
          <p14:tracePt t="60154" x="3867150" y="4291013"/>
          <p14:tracePt t="60172" x="3843338" y="4291013"/>
          <p14:tracePt t="60186" x="3824288" y="4291013"/>
          <p14:tracePt t="60203" x="3800475" y="4291013"/>
          <p14:tracePt t="60207" x="3795713" y="4291013"/>
          <p14:tracePt t="60235" x="3762375" y="4291013"/>
          <p14:tracePt t="60261" x="3733800" y="4291013"/>
          <p14:tracePt t="60266" x="3719513" y="4291013"/>
          <p14:tracePt t="60279" x="3705225" y="4291013"/>
          <p14:tracePt t="60302" x="3652838" y="4291013"/>
          <p14:tracePt t="60313" x="3643313" y="4291013"/>
          <p14:tracePt t="60339" x="3638550" y="4291013"/>
          <p14:tracePt t="60345" x="3633788" y="4291013"/>
          <p14:tracePt t="60396" x="3586163" y="4291013"/>
          <p14:tracePt t="60405" x="3571875" y="4291013"/>
          <p14:tracePt t="60422" x="3514725" y="4291013"/>
          <p14:tracePt t="60439" x="3433763" y="4291013"/>
          <p14:tracePt t="60444" x="3419475" y="4291013"/>
          <p14:tracePt t="60467" x="3381375" y="4291013"/>
          <p14:tracePt t="60483" x="3352800" y="4291013"/>
          <p14:tracePt t="60512" x="3343275" y="4291013"/>
          <p14:tracePt t="60528" x="3324225" y="4291013"/>
          <p14:tracePt t="60530" x="3319463" y="4291013"/>
          <p14:tracePt t="60544" x="3314700" y="4291013"/>
          <p14:tracePt t="60562" x="3300413" y="4291013"/>
          <p14:tracePt t="60575" x="3295650" y="4291013"/>
          <p14:tracePt t="60592" x="3290888" y="4291013"/>
          <p14:tracePt t="60606" x="3281363" y="4291013"/>
          <p14:tracePt t="60627" x="3267075" y="4291013"/>
          <p14:tracePt t="60662" x="3257550" y="4295775"/>
          <p14:tracePt t="60668" x="3252788" y="4295775"/>
          <p14:tracePt t="60777" x="3248025" y="4295775"/>
          <p14:tracePt t="60919" x="3290888" y="4295775"/>
          <p14:tracePt t="60936" x="3352800" y="4295775"/>
          <p14:tracePt t="60959" x="3433763" y="4291013"/>
          <p14:tracePt t="60973" x="3452813" y="4291013"/>
          <p14:tracePt t="60993" x="3471863" y="4291013"/>
          <p14:tracePt t="61016" x="3500438" y="4286250"/>
          <p14:tracePt t="61019" x="3514725" y="4286250"/>
          <p14:tracePt t="61030" x="3552825" y="4286250"/>
          <p14:tracePt t="61047" x="3629025" y="4286250"/>
          <p14:tracePt t="61062" x="3686175" y="4286250"/>
          <p14:tracePt t="61077" x="3709988" y="4286250"/>
          <p14:tracePt t="61082" x="3714750" y="4286250"/>
          <p14:tracePt t="61159" x="3729038" y="4286250"/>
          <p14:tracePt t="61189" x="3790950" y="4281488"/>
          <p14:tracePt t="61206" x="3819525" y="4281488"/>
          <p14:tracePt t="61218" x="3852863" y="4276725"/>
          <p14:tracePt t="61233" x="3876675" y="4267200"/>
          <p14:tracePt t="61268" x="3919538" y="4257675"/>
          <p14:tracePt t="61271" x="3933825" y="4252913"/>
          <p14:tracePt t="61280" x="3943350" y="4252913"/>
          <p14:tracePt t="61294" x="3971925" y="4243388"/>
          <p14:tracePt t="61309" x="3981450" y="4238625"/>
          <p14:tracePt t="61344" x="3990975" y="4238625"/>
          <p14:tracePt t="61346" x="3995738" y="4233863"/>
          <p14:tracePt t="61358" x="4000500" y="4233863"/>
          <p14:tracePt t="61390" x="4010025" y="4233863"/>
          <p14:tracePt t="61403" x="4014788" y="4233863"/>
          <p14:tracePt t="61427" x="4019550" y="4229100"/>
          <p14:tracePt t="61734" x="4019550" y="4224338"/>
          <p14:tracePt t="61748" x="3986213" y="4200525"/>
          <p14:tracePt t="61756" x="3981450" y="4200525"/>
          <p14:tracePt t="61779" x="3952875" y="4186238"/>
          <p14:tracePt t="61795" x="3933825" y="4176713"/>
          <p14:tracePt t="61825" x="3919538" y="4176713"/>
          <p14:tracePt t="61839" x="3914775" y="4171950"/>
          <p14:tracePt t="61872" x="3876675" y="4157663"/>
          <p14:tracePt t="61877" x="3867150" y="4152900"/>
          <p14:tracePt t="61902" x="3829050" y="4143375"/>
          <p14:tracePt t="61908" x="3810000" y="4143375"/>
          <p14:tracePt t="61933" x="3795713" y="4138613"/>
          <p14:tracePt t="62029" x="3771900" y="4138613"/>
          <p14:tracePt t="62043" x="3767138" y="4138613"/>
          <p14:tracePt t="62264" x="3790950" y="4138613"/>
          <p14:tracePt t="62278" x="3819525" y="4138613"/>
          <p14:tracePt t="62296" x="3871913" y="4138613"/>
          <p14:tracePt t="62311" x="3895725" y="4138613"/>
          <p14:tracePt t="62328" x="3924300" y="4143375"/>
          <p14:tracePt t="62347" x="3929063" y="4143375"/>
          <p14:tracePt t="62358" x="3938588" y="4148138"/>
          <p14:tracePt t="62376" x="3962400" y="4148138"/>
          <p14:tracePt t="62391" x="4005263" y="4148138"/>
          <p14:tracePt t="62434" x="4081463" y="4148138"/>
          <p14:tracePt t="62519" x="4095750" y="4148138"/>
          <p14:tracePt t="62522" x="4105275" y="4148138"/>
          <p14:tracePt t="62570" x="4119563" y="4148138"/>
          <p14:tracePt t="62593" x="4133850" y="4152900"/>
          <p14:tracePt t="62639" x="4214813" y="4167188"/>
          <p14:tracePt t="62643" x="4219575" y="4167188"/>
          <p14:tracePt t="62796" x="4219575" y="4171950"/>
          <p14:tracePt t="62867" x="4219575" y="4200525"/>
          <p14:tracePt t="62871" x="4214813" y="4210050"/>
          <p14:tracePt t="62876" x="4214813" y="4219575"/>
          <p14:tracePt t="62932" x="4210050" y="4248150"/>
          <p14:tracePt t="63206" x="4210050" y="4262438"/>
          <p14:tracePt t="63358" x="4233863" y="4262438"/>
          <p14:tracePt t="63362" x="4243388" y="4267200"/>
          <p14:tracePt t="63370" x="4252913" y="4267200"/>
          <p14:tracePt t="63377" x="4262438" y="4267200"/>
          <p14:tracePt t="63391" x="4271963" y="4267200"/>
          <p14:tracePt t="63393" x="4281488" y="4271963"/>
          <p14:tracePt t="63402" x="4291013" y="4271963"/>
          <p14:tracePt t="63409" x="4300538" y="4271963"/>
          <p14:tracePt t="63425" x="4310063" y="4271963"/>
          <p14:tracePt t="63437" x="4333875" y="4271963"/>
          <p14:tracePt t="63467" x="4343400" y="4271963"/>
          <p14:tracePt t="63531" x="4357688" y="4271963"/>
          <p14:tracePt t="63545" x="4367213" y="4271963"/>
          <p14:tracePt t="63557" x="4371975" y="4271963"/>
          <p14:tracePt t="63857" x="4343400" y="4281488"/>
          <p14:tracePt t="63874" x="4319588" y="4281488"/>
          <p14:tracePt t="63907" x="4286250" y="4286250"/>
          <p14:tracePt t="63910" x="4276725" y="4286250"/>
          <p14:tracePt t="63940" x="4257675" y="4286250"/>
          <p14:tracePt t="63950" x="4252913" y="4286250"/>
          <p14:tracePt t="63954" x="4248150" y="4286250"/>
          <p14:tracePt t="63987" x="4243388" y="4286250"/>
          <p14:tracePt t="64031" x="4214813" y="4286250"/>
          <p14:tracePt t="64064" x="4195763" y="4286250"/>
          <p14:tracePt t="64078" x="4186238" y="4286250"/>
          <p14:tracePt t="64129" x="4176713" y="4286250"/>
          <p14:tracePt t="64171" x="4171950" y="4286250"/>
          <p14:tracePt t="65201" x="4157663" y="4286250"/>
          <p14:tracePt t="65214" x="4148138" y="4281488"/>
          <p14:tracePt t="65219" x="4143375" y="4281488"/>
          <p14:tracePt t="65238" x="4119563" y="4271963"/>
          <p14:tracePt t="65263" x="4095750" y="4267200"/>
          <p14:tracePt t="65267" x="4086225" y="4267200"/>
          <p14:tracePt t="65309" x="4043363" y="4257675"/>
          <p14:tracePt t="65314" x="4033838" y="4257675"/>
          <p14:tracePt t="65346" x="4000500" y="4252913"/>
          <p14:tracePt t="65375" x="3967163" y="4243388"/>
          <p14:tracePt t="65405" x="3948113" y="4243388"/>
          <p14:tracePt t="65408" x="3938588" y="4238625"/>
          <p14:tracePt t="65413" x="3929063" y="4238625"/>
          <p14:tracePt t="65437" x="3900488" y="4238625"/>
          <p14:tracePt t="65441" x="3890963" y="4238625"/>
          <p14:tracePt t="65454" x="3876675" y="4233863"/>
          <p14:tracePt t="65459" x="3862388" y="4233863"/>
          <p14:tracePt t="65464" x="3848100" y="4233863"/>
          <p14:tracePt t="65473" x="3824288" y="4233863"/>
          <p14:tracePt t="65479" x="3810000" y="4233863"/>
          <p14:tracePt t="65486" x="3795713" y="4233863"/>
          <p14:tracePt t="65521" x="3762375" y="4229100"/>
          <p14:tracePt t="65529" x="3757613" y="4229100"/>
          <p14:tracePt t="65534" x="3743325" y="4229100"/>
          <p14:tracePt t="65540" x="3738563" y="4229100"/>
          <p14:tracePt t="65548" x="3733800" y="4229100"/>
          <p14:tracePt t="65560" x="3695700" y="4229100"/>
          <p14:tracePt t="65579" x="3657600" y="4224338"/>
          <p14:tracePt t="65582" x="3638550" y="4224338"/>
          <p14:tracePt t="65609" x="3586163" y="4224338"/>
          <p14:tracePt t="65612" x="3571875" y="4224338"/>
          <p14:tracePt t="65645" x="3524250" y="4224338"/>
          <p14:tracePt t="65669" x="3476625" y="4224338"/>
          <p14:tracePt t="65679" x="3462338" y="4224338"/>
          <p14:tracePt t="65693" x="3433763" y="4224338"/>
          <p14:tracePt t="65705" x="3381375" y="4224338"/>
          <p14:tracePt t="65719" x="3338513" y="4224338"/>
          <p14:tracePt t="65752" x="3286125" y="4224338"/>
          <p14:tracePt t="65781" x="3276600" y="4224338"/>
          <p14:tracePt t="65796" x="3262313" y="4224338"/>
          <p14:tracePt t="65826" x="3238500" y="4224338"/>
          <p14:tracePt t="65841" x="3209925" y="4224338"/>
          <p14:tracePt t="65862" x="3171825" y="4224338"/>
          <p14:tracePt t="65890" x="3095625" y="4224338"/>
          <p14:tracePt t="65918" x="3067050" y="4224338"/>
          <p14:tracePt t="65933" x="3043238" y="4224338"/>
          <p14:tracePt t="65954" x="3033713" y="4224338"/>
          <p14:tracePt t="65970" x="3028950" y="4224338"/>
          <p14:tracePt t="65978" x="3024188" y="4224338"/>
          <p14:tracePt t="66000" x="3009900" y="4229100"/>
          <p14:tracePt t="66007" x="3000375" y="4229100"/>
          <p14:tracePt t="66014" x="2990850" y="4233863"/>
          <p14:tracePt t="66018" x="2981325" y="4233863"/>
          <p14:tracePt t="66035" x="2971800" y="4238625"/>
          <p14:tracePt t="66048" x="2957513" y="4243388"/>
          <p14:tracePt t="66074" x="2938463" y="4252913"/>
          <p14:tracePt t="66079" x="2933700" y="4252913"/>
          <p14:tracePt t="66125" x="2924175" y="4267200"/>
          <p14:tracePt t="66129" x="2919413" y="4267200"/>
          <p14:tracePt t="66143" x="2914650" y="4271963"/>
          <p14:tracePt t="66153" x="2914650" y="4276725"/>
          <p14:tracePt t="66202" x="2909888" y="4281488"/>
          <p14:tracePt t="66261" x="2909888" y="4286250"/>
          <p14:tracePt t="66311" x="2919413" y="4295775"/>
          <p14:tracePt t="66326" x="2933700" y="4300538"/>
          <p14:tracePt t="66363" x="3014663" y="4314825"/>
          <p14:tracePt t="66385" x="3076575" y="4319588"/>
          <p14:tracePt t="66407" x="3109913" y="4319588"/>
          <p14:tracePt t="66436" x="3143250" y="4319588"/>
          <p14:tracePt t="66447" x="3152775" y="4319588"/>
          <p14:tracePt t="66466" x="3195638" y="4319588"/>
          <p14:tracePt t="66473" x="3233738" y="4319588"/>
          <p14:tracePt t="66486" x="3286125" y="4319588"/>
          <p14:tracePt t="66516" x="3357563" y="4319588"/>
          <p14:tracePt t="66521" x="3362325" y="4319588"/>
          <p14:tracePt t="66604" x="3457575" y="4319588"/>
          <p14:tracePt t="66609" x="3481388" y="4319588"/>
          <p14:tracePt t="66623" x="3509963" y="4319588"/>
          <p14:tracePt t="66625" x="3519488" y="4319588"/>
          <p14:tracePt t="66658" x="3552825" y="4319588"/>
          <p14:tracePt t="66685" x="3567113" y="4319588"/>
          <p14:tracePt t="66715" x="3638550" y="4319588"/>
          <p14:tracePt t="66734" x="3695700" y="4319588"/>
          <p14:tracePt t="66750" x="3748088" y="4319588"/>
          <p14:tracePt t="66761" x="3790950" y="4319588"/>
          <p14:tracePt t="66777" x="3819525" y="4319588"/>
          <p14:tracePt t="66794" x="3833813" y="4319588"/>
          <p14:tracePt t="66808" x="3838575" y="4319588"/>
          <p14:tracePt t="66922" x="3852863" y="4319588"/>
          <p14:tracePt t="66969" x="3871913" y="4319588"/>
          <p14:tracePt t="66988" x="3905250" y="4314825"/>
          <p14:tracePt t="66992" x="3919538" y="4314825"/>
          <p14:tracePt t="67004" x="3948113" y="4314825"/>
          <p14:tracePt t="67042" x="4014788" y="4305300"/>
          <p14:tracePt t="67106" x="4038600" y="4305300"/>
          <p14:tracePt t="67125" x="4057650" y="4300538"/>
          <p14:tracePt t="67155" x="4062413" y="4295775"/>
          <p14:tracePt t="67244" x="4062413" y="4291013"/>
          <p14:tracePt t="67274" x="4067175" y="4291013"/>
          <p14:tracePt t="67368" x="4067175" y="4286250"/>
          <p14:tracePt t="67376" x="4067175" y="4257675"/>
          <p14:tracePt t="67402" x="4038600" y="4233863"/>
          <p14:tracePt t="67425" x="4014788" y="4219575"/>
          <p14:tracePt t="67453" x="3990975" y="4205288"/>
          <p14:tracePt t="67458" x="3976688" y="4205288"/>
          <p14:tracePt t="67472" x="3943350" y="4191000"/>
          <p14:tracePt t="67483" x="3914775" y="4186238"/>
          <p14:tracePt t="67511" x="3824288" y="4171950"/>
          <p14:tracePt t="67525" x="3790950" y="4167188"/>
          <p14:tracePt t="67532" x="3748088" y="4162425"/>
          <p14:tracePt t="67544" x="3733800" y="4157663"/>
          <p14:tracePt t="67559" x="3709988" y="4157663"/>
          <p14:tracePt t="67562" x="3700463" y="4157663"/>
          <p14:tracePt t="67576" x="3695700" y="4157663"/>
          <p14:tracePt t="67590" x="3681413" y="4157663"/>
          <p14:tracePt t="67593" x="3676650" y="4157663"/>
          <p14:tracePt t="67610" x="3638550" y="4157663"/>
          <p14:tracePt t="67626" x="3600450" y="4157663"/>
          <p14:tracePt t="67658" x="3514725" y="4157663"/>
          <p14:tracePt t="67660" x="3500438" y="4157663"/>
          <p14:tracePt t="67676" x="3457575" y="4157663"/>
          <p14:tracePt t="67692" x="3419475" y="4157663"/>
          <p14:tracePt t="67737" x="3367088" y="4157663"/>
          <p14:tracePt t="67745" x="3357563" y="4157663"/>
          <p14:tracePt t="67750" x="3348038" y="4157663"/>
          <p14:tracePt t="67764" x="3333750" y="4157663"/>
          <p14:tracePt t="67768" x="3314700" y="4157663"/>
          <p14:tracePt t="67786" x="3281363" y="4157663"/>
          <p14:tracePt t="67793" x="3262313" y="4157663"/>
          <p14:tracePt t="67797" x="3233738" y="4157663"/>
          <p14:tracePt t="67810" x="3205163" y="4162425"/>
          <p14:tracePt t="67827" x="3171825" y="4167188"/>
          <p14:tracePt t="67843" x="3148013" y="4171950"/>
          <p14:tracePt t="67872" x="3119438" y="4176713"/>
          <p14:tracePt t="67910" x="3105150" y="4181475"/>
          <p14:tracePt t="67932" x="3090863" y="4186238"/>
          <p14:tracePt t="67966" x="3081338" y="4191000"/>
          <p14:tracePt t="68005" x="3076575" y="4195763"/>
          <p14:tracePt t="68030" x="3067050" y="4205288"/>
          <p14:tracePt t="68075" x="3067050" y="4214813"/>
          <p14:tracePt t="68155" x="3081338" y="4238625"/>
          <p14:tracePt t="68184" x="3152775" y="4267200"/>
          <p14:tracePt t="68188" x="3171825" y="4271963"/>
          <p14:tracePt t="68207" x="3276600" y="4305300"/>
          <p14:tracePt t="68218" x="3319463" y="4310063"/>
          <p14:tracePt t="68231" x="3424238" y="4324350"/>
          <p14:tracePt t="68261" x="3648075" y="4348163"/>
          <p14:tracePt t="68266" x="3705225" y="4352925"/>
          <p14:tracePt t="68276" x="3748088" y="4352925"/>
          <p14:tracePt t="68283" x="3776663" y="4352925"/>
          <p14:tracePt t="68308" x="3838575" y="4352925"/>
          <p14:tracePt t="68326" x="3895725" y="4352925"/>
          <p14:tracePt t="68342" x="3986213" y="4352925"/>
          <p14:tracePt t="68391" x="4243388" y="4352925"/>
          <p14:tracePt t="68407" x="4281488" y="4352925"/>
          <p14:tracePt t="68425" x="4305300" y="4352925"/>
          <p14:tracePt t="68483" x="4310063" y="4352925"/>
          <p14:tracePt t="68762" x="4357688" y="4352925"/>
          <p14:tracePt t="68766" x="4367213" y="4352925"/>
          <p14:tracePt t="68799" x="4386263" y="4352925"/>
          <p14:tracePt t="68801" x="4395788" y="4352925"/>
          <p14:tracePt t="69406" x="5505450" y="4400550"/>
          <p14:tracePt t="69430" x="5543550" y="4400550"/>
          <p14:tracePt t="69446" x="5572125" y="4400550"/>
          <p14:tracePt t="69453" x="5586413" y="4400550"/>
          <p14:tracePt t="69503" x="5634038" y="4400550"/>
          <p14:tracePt t="69534" x="5638800" y="4395788"/>
          <p14:tracePt t="69545" x="5648325" y="4395788"/>
          <p14:tracePt t="69576" x="5681663" y="4391025"/>
          <p14:tracePt t="69606" x="5686425" y="4391025"/>
          <p14:tracePt t="69623" x="5710238" y="4386263"/>
          <p14:tracePt t="69642" x="5734050" y="4376738"/>
          <p14:tracePt t="69657" x="5748338" y="4371975"/>
          <p14:tracePt t="69686" x="5748338" y="4367213"/>
          <p14:tracePt t="69842" x="5743575" y="4362450"/>
          <p14:tracePt t="69844" x="5738813" y="4362450"/>
          <p14:tracePt t="69857" x="5734050" y="4352925"/>
          <p14:tracePt t="69874" x="5710238" y="4338638"/>
          <p14:tracePt t="69906" x="5624513" y="4305300"/>
          <p14:tracePt t="69919" x="5581650" y="4295775"/>
          <p14:tracePt t="69927" x="5557838" y="4286250"/>
          <p14:tracePt t="69939" x="5514975" y="4276725"/>
          <p14:tracePt t="69951" x="5491163" y="4271963"/>
          <p14:tracePt t="69954" x="5476875" y="4267200"/>
          <p14:tracePt t="69999" x="5381625" y="4248150"/>
          <p14:tracePt t="70028" x="5305425" y="4238625"/>
          <p14:tracePt t="70032" x="5281613" y="4238625"/>
          <p14:tracePt t="70046" x="5233988" y="4233863"/>
          <p14:tracePt t="70068" x="5181600" y="4229100"/>
          <p14:tracePt t="70080" x="5157788" y="4229100"/>
          <p14:tracePt t="70152" x="5095875" y="4229100"/>
          <p14:tracePt t="70157" x="5081588" y="4229100"/>
          <p14:tracePt t="70183" x="5043488" y="4224338"/>
          <p14:tracePt t="70207" x="4962525" y="4214813"/>
          <p14:tracePt t="70212" x="4943475" y="4214813"/>
          <p14:tracePt t="70218" x="4919663" y="4214813"/>
          <p14:tracePt t="70230" x="4900613" y="4214813"/>
          <p14:tracePt t="70246" x="4881563" y="4214813"/>
          <p14:tracePt t="70249" x="4872038" y="4214813"/>
          <p14:tracePt t="70265" x="4862513" y="4214813"/>
          <p14:tracePt t="70285" x="4852988" y="4214813"/>
          <p14:tracePt t="70296" x="4848225" y="4214813"/>
          <p14:tracePt t="70310" x="4833938" y="4214813"/>
          <p14:tracePt t="70325" x="4819650" y="4214813"/>
          <p14:tracePt t="70341" x="4791075" y="4214813"/>
          <p14:tracePt t="70359" x="4762500" y="4219575"/>
          <p14:tracePt t="70374" x="4757738" y="4219575"/>
          <p14:tracePt t="70377" x="4748213" y="4219575"/>
          <p14:tracePt t="70431" x="4700588" y="4233863"/>
          <p14:tracePt t="70542" x="4681538" y="4238625"/>
          <p14:tracePt t="70558" x="4662488" y="4243388"/>
          <p14:tracePt t="70579" x="4648200" y="4252913"/>
          <p14:tracePt t="70591" x="4643438" y="4257675"/>
          <p14:tracePt t="70623" x="4638675" y="4257675"/>
          <p14:tracePt t="70654" x="4629150" y="4262438"/>
          <p14:tracePt t="70700" x="4619625" y="4267200"/>
          <p14:tracePt t="71983" x="4591050" y="4267200"/>
          <p14:tracePt t="71989" x="4562475" y="4267200"/>
          <p14:tracePt t="72016" x="4448175" y="4267200"/>
          <p14:tracePt t="72029" x="4352925" y="4271963"/>
          <p14:tracePt t="72033" x="4300538" y="4281488"/>
          <p14:tracePt t="72058" x="4195763" y="4286250"/>
          <p14:tracePt t="72064" x="4171950" y="4291013"/>
          <p14:tracePt t="72094" x="4110038" y="4300538"/>
          <p14:tracePt t="72109" x="4067175" y="4310063"/>
          <p14:tracePt t="72137" x="3976688" y="4314825"/>
          <p14:tracePt t="72142" x="3929063" y="4314825"/>
          <p14:tracePt t="72157" x="3852863" y="4314825"/>
          <p14:tracePt t="72162" x="3829050" y="4314825"/>
          <p14:tracePt t="72179" x="3786188" y="4314825"/>
          <p14:tracePt t="72186" x="3776663" y="4314825"/>
          <p14:tracePt t="72193" x="3771900" y="4314825"/>
          <p14:tracePt t="72231" x="3762375" y="4314825"/>
          <p14:tracePt t="72252" x="3724275" y="4314825"/>
          <p14:tracePt t="72268" x="3676650" y="4310063"/>
          <p14:tracePt t="72295" x="3600450" y="4305300"/>
          <p14:tracePt t="72311" x="3581400" y="4300538"/>
          <p14:tracePt t="72328" x="3576638" y="4300538"/>
          <p14:tracePt t="72378" x="3533775" y="4300538"/>
          <p14:tracePt t="72436" x="3424238" y="4300538"/>
          <p14:tracePt t="72449" x="3414713" y="4300538"/>
          <p14:tracePt t="72515" x="3405188" y="4300538"/>
          <p14:tracePt t="72537" x="3376613" y="4300538"/>
          <p14:tracePt t="72550" x="3371850" y="4300538"/>
          <p14:tracePt t="72799" x="3419475" y="4300538"/>
          <p14:tracePt t="72815" x="3486150" y="4300538"/>
          <p14:tracePt t="72848" x="3586163" y="4300538"/>
          <p14:tracePt t="72858" x="3605213" y="4300538"/>
          <p14:tracePt t="72875" x="3614738" y="4300538"/>
          <p14:tracePt t="72901" x="3624263" y="4300538"/>
          <p14:tracePt t="72921" x="3671888" y="4300538"/>
          <p14:tracePt t="72926" x="3686175" y="4300538"/>
          <p14:tracePt t="72940" x="3705225" y="4300538"/>
          <p14:tracePt t="72954" x="3714750" y="4300538"/>
          <p14:tracePt t="74029" x="3724275" y="4300538"/>
          <p14:tracePt t="74059" x="3733800" y="4300538"/>
          <p14:tracePt t="74072" x="3738563" y="4300538"/>
          <p14:tracePt t="74078" x="3743325" y="4300538"/>
          <p14:tracePt t="74526" x="3805238" y="4300538"/>
          <p14:tracePt t="74543" x="3833813" y="4300538"/>
          <p14:tracePt t="74559" x="3867150" y="4300538"/>
          <p14:tracePt t="74577" x="3886200" y="4300538"/>
          <p14:tracePt t="74605" x="3933825" y="4300538"/>
          <p14:tracePt t="74623" x="3976688" y="4310063"/>
          <p14:tracePt t="74629" x="4010025" y="4314825"/>
          <p14:tracePt t="74655" x="4076700" y="4329113"/>
          <p14:tracePt t="74670" x="4105275" y="4329113"/>
          <p14:tracePt t="74685" x="4124325" y="4329113"/>
          <p14:tracePt t="74714" x="4157663" y="4329113"/>
          <p14:tracePt t="74733" x="4191000" y="4329113"/>
          <p14:tracePt t="74767" x="4276725" y="4329113"/>
          <p14:tracePt t="74770" x="4291013" y="4329113"/>
          <p14:tracePt t="74780" x="4314825" y="4329113"/>
          <p14:tracePt t="74792" x="4343400" y="4329113"/>
          <p14:tracePt t="74827" x="4405313" y="4329113"/>
          <p14:tracePt t="74841" x="4443413" y="4329113"/>
          <p14:tracePt t="74858" x="4471988" y="4329113"/>
          <p14:tracePt t="74875" x="4524375" y="4324350"/>
          <p14:tracePt t="74920" x="4572000" y="4319588"/>
          <p14:tracePt t="74934" x="4581525" y="4319588"/>
          <p14:tracePt t="74956" x="4605338" y="4319588"/>
          <p14:tracePt t="74961" x="4614863" y="4319588"/>
          <p14:tracePt t="74967" x="4629150" y="4319588"/>
          <p14:tracePt t="74985" x="4657725" y="4319588"/>
          <p14:tracePt t="74986" x="4676775" y="4319588"/>
          <p14:tracePt t="75017" x="4714875" y="4319588"/>
          <p14:tracePt t="75715" x="4710113" y="4319588"/>
          <p14:tracePt t="75733" x="4681538" y="4329113"/>
          <p14:tracePt t="75739" x="4676775" y="4329113"/>
          <p14:tracePt t="75761" x="4667250" y="4329113"/>
          <p14:tracePt t="75778" x="4657725" y="4329113"/>
          <p14:tracePt t="75782" x="4643438" y="4329113"/>
          <p14:tracePt t="75797" x="4624388" y="4329113"/>
          <p14:tracePt t="75824" x="4576763" y="4329113"/>
          <p14:tracePt t="75830" x="4572000" y="4329113"/>
          <p14:tracePt t="75855" x="4543425" y="4329113"/>
          <p14:tracePt t="75858" x="4533900" y="4329113"/>
          <p14:tracePt t="75875" x="4519613" y="4329113"/>
          <p14:tracePt t="75904" x="4500563" y="4329113"/>
          <p14:tracePt t="75908" x="4491038" y="4329113"/>
          <p14:tracePt t="75913" x="4486275" y="4329113"/>
          <p14:tracePt t="75937" x="4471988" y="4329113"/>
          <p14:tracePt t="76042" x="4467225" y="4329113"/>
          <p14:tracePt t="76047" x="4462463" y="4329113"/>
          <p14:tracePt t="76061" x="4457700" y="4333875"/>
          <p14:tracePt t="76076" x="4448175" y="4338638"/>
          <p14:tracePt t="76108" x="4443413" y="4343400"/>
          <p14:tracePt t="76174" x="4433888" y="4343400"/>
          <p14:tracePt t="76220" x="4424363" y="4343400"/>
          <p14:tracePt t="76247" x="4419600" y="4343400"/>
          <p14:tracePt t="76280" x="4414838" y="4343400"/>
          <p14:tracePt t="76470" x="4395788" y="4343400"/>
          <p14:tracePt t="76541" x="4386263" y="4343400"/>
          <p14:tracePt t="76558" x="4381500" y="4343400"/>
          <p14:tracePt t="76654" x="4371975" y="4343400"/>
          <p14:tracePt t="77028" x="4400550" y="4343400"/>
          <p14:tracePt t="77045" x="4429125" y="4343400"/>
          <p14:tracePt t="77049" x="4448175" y="4343400"/>
          <p14:tracePt t="77090" x="4486275" y="4343400"/>
          <p14:tracePt t="77095" x="4491038" y="4343400"/>
          <p14:tracePt t="77138" x="4519613" y="4343400"/>
          <p14:tracePt t="77142" x="4533900" y="4343400"/>
          <p14:tracePt t="77174" x="4600575" y="4343400"/>
          <p14:tracePt t="77190" x="4629150" y="4343400"/>
          <p14:tracePt t="77214" x="4648200" y="4343400"/>
          <p14:tracePt t="77218" x="4652963" y="4348163"/>
          <p14:tracePt t="77243" x="4672013" y="4348163"/>
          <p14:tracePt t="77253" x="4695825" y="4352925"/>
          <p14:tracePt t="77263" x="4714875" y="4352925"/>
          <p14:tracePt t="77278" x="4743450" y="4362450"/>
          <p14:tracePt t="77297" x="4776788" y="4362450"/>
          <p14:tracePt t="77309" x="4786313" y="4367213"/>
          <p14:tracePt t="77314" x="4791075" y="4367213"/>
          <p14:tracePt t="77346" x="4857750" y="4371975"/>
          <p14:tracePt t="77374" x="4948238" y="4371975"/>
          <p14:tracePt t="77425" x="5033963" y="4371975"/>
          <p14:tracePt t="77438" x="5043488" y="4371975"/>
          <p14:tracePt t="77442" x="5053013" y="4371975"/>
          <p14:tracePt t="77468" x="5105400" y="4371975"/>
          <p14:tracePt t="77470" x="5119688" y="4371975"/>
          <p14:tracePt t="77487" x="5162550" y="4371975"/>
          <p14:tracePt t="77527" x="5219700" y="4371975"/>
          <p14:tracePt t="77533" x="5224463" y="4371975"/>
          <p14:tracePt t="77577" x="5291138" y="4371975"/>
          <p14:tracePt t="77590" x="5300663" y="4371975"/>
          <p14:tracePt t="77608" x="5353050" y="4371975"/>
          <p14:tracePt t="77643" x="5381625" y="4371975"/>
          <p14:tracePt t="77681" x="5410200" y="4371975"/>
          <p14:tracePt t="77718" x="5434013" y="4371975"/>
          <p14:tracePt t="77737" x="5462588" y="4371975"/>
          <p14:tracePt t="77767" x="5476875" y="4371975"/>
          <p14:tracePt t="77782" x="5486400" y="4367213"/>
          <p14:tracePt t="77840" x="5524500" y="4357688"/>
          <p14:tracePt t="77875" x="5529263" y="4352925"/>
          <p14:tracePt t="77934" x="5538788" y="4348163"/>
          <p14:tracePt t="77968" x="5543550" y="4343400"/>
          <p14:tracePt t="77984" x="5543550" y="4338638"/>
          <p14:tracePt t="78013" x="5553075" y="4333875"/>
          <p14:tracePt t="78027" x="5553075" y="4329113"/>
          <p14:tracePt t="78144" x="5553075" y="4314825"/>
          <p14:tracePt t="78170" x="5553075" y="4286250"/>
          <p14:tracePt t="78185" x="5553075" y="4262438"/>
          <p14:tracePt t="78220" x="5534025" y="4229100"/>
          <p14:tracePt t="78246" x="5524500" y="4214813"/>
          <p14:tracePt t="78282" x="5495925" y="4195763"/>
          <p14:tracePt t="78313" x="5424488" y="4157663"/>
          <p14:tracePt t="78327" x="5395913" y="4148138"/>
          <p14:tracePt t="78342" x="5367338" y="4143375"/>
          <p14:tracePt t="78357" x="5343525" y="4138613"/>
          <p14:tracePt t="78403" x="5253038" y="4124325"/>
          <p14:tracePt t="78441" x="5138738" y="4110038"/>
          <p14:tracePt t="78454" x="5110163" y="4105275"/>
          <p14:tracePt t="78460" x="5095875" y="4105275"/>
          <p14:tracePt t="78471" x="5086350" y="4100513"/>
          <p14:tracePt t="78481" x="5076825" y="4100513"/>
          <p14:tracePt t="78486" x="5067300" y="4100513"/>
          <p14:tracePt t="78496" x="5057775" y="4100513"/>
          <p14:tracePt t="78532" x="5019675" y="4100513"/>
          <p14:tracePt t="78621" x="4991100" y="4100513"/>
          <p14:tracePt t="78626" x="4972050" y="4100513"/>
          <p14:tracePt t="78643" x="4938713" y="4100513"/>
          <p14:tracePt t="78659" x="4910138" y="4100513"/>
          <p14:tracePt t="78686" x="4829175" y="4100513"/>
          <p14:tracePt t="78704" x="4791075" y="4100513"/>
          <p14:tracePt t="78715" x="4786313" y="4100513"/>
          <p14:tracePt t="78720" x="4776788" y="4100513"/>
          <p14:tracePt t="78765" x="4772025" y="4100513"/>
          <p14:tracePt t="78780" x="4762500" y="4100513"/>
          <p14:tracePt t="78811" x="4700588" y="4100513"/>
          <p14:tracePt t="78813" x="4681538" y="4105275"/>
          <p14:tracePt t="79432" x="4295775" y="4129088"/>
          <p14:tracePt t="79467" x="4276725" y="4133850"/>
          <p14:tracePt t="79514" x="4252913" y="4143375"/>
          <p14:tracePt t="79524" x="4233863" y="4157663"/>
          <p14:tracePt t="79541" x="4214813" y="4167188"/>
          <p14:tracePt t="79555" x="4191000" y="4171950"/>
          <p14:tracePt t="79592" x="4162425" y="4191000"/>
          <p14:tracePt t="79607" x="4148138" y="4205288"/>
          <p14:tracePt t="79638" x="4133850" y="4210050"/>
          <p14:tracePt t="79644" x="4129088" y="4214813"/>
          <p14:tracePt t="79935" x="4129088" y="4219575"/>
          <p14:tracePt t="79972" x="4133850" y="4224338"/>
          <p14:tracePt t="79981" x="4157663" y="4238625"/>
          <p14:tracePt t="80004" x="4181475" y="4248150"/>
          <p14:tracePt t="80028" x="4291013" y="4300538"/>
          <p14:tracePt t="80043" x="4314825" y="4310063"/>
          <p14:tracePt t="80060" x="4329113" y="4314825"/>
          <p14:tracePt t="80078" x="4333875" y="4319588"/>
          <p14:tracePt t="80126" x="4357688" y="4324350"/>
          <p14:tracePt t="80143" x="4376738" y="4329113"/>
          <p14:tracePt t="80168" x="4414838" y="4338638"/>
          <p14:tracePt t="80171" x="4424363" y="4343400"/>
          <p14:tracePt t="80186" x="4448175" y="4343400"/>
          <p14:tracePt t="80205" x="4462463" y="4348163"/>
          <p14:tracePt t="80222" x="4471988" y="4348163"/>
          <p14:tracePt t="80237" x="4486275" y="4348163"/>
          <p14:tracePt t="80245" x="4495800" y="4348163"/>
          <p14:tracePt t="80267" x="4505325" y="4348163"/>
          <p14:tracePt t="80291" x="4533900" y="4348163"/>
          <p14:tracePt t="80308" x="4557713" y="4352925"/>
          <p14:tracePt t="80325" x="4600575" y="4357688"/>
          <p14:tracePt t="80358" x="4691063" y="4362450"/>
          <p14:tracePt t="80373" x="4714875" y="4362450"/>
          <p14:tracePt t="80393" x="4743450" y="4362450"/>
          <p14:tracePt t="80404" x="4748213" y="4362450"/>
          <p14:tracePt t="80409" x="4772025" y="4362450"/>
          <p14:tracePt t="80431" x="4824413" y="4362450"/>
          <p14:tracePt t="80437" x="4838700" y="4362450"/>
          <p14:tracePt t="80441" x="4857750" y="4362450"/>
          <p14:tracePt t="80469" x="4938713" y="4367213"/>
          <p14:tracePt t="80486" x="4957763" y="4367213"/>
          <p14:tracePt t="80512" x="4986338" y="4367213"/>
          <p14:tracePt t="80530" x="5010150" y="4367213"/>
          <p14:tracePt t="80558" x="5038725" y="4367213"/>
          <p14:tracePt t="80560" x="5062538" y="4367213"/>
          <p14:tracePt t="80577" x="5081588" y="4367213"/>
          <p14:tracePt t="80592" x="5133975" y="4367213"/>
          <p14:tracePt t="80609" x="5157788" y="4367213"/>
          <p14:tracePt t="80635" x="5181600" y="4367213"/>
          <p14:tracePt t="80702" x="5214938" y="4367213"/>
          <p14:tracePt t="80733" x="5248275" y="4367213"/>
          <p14:tracePt t="81589" x="0" y="0"/>
        </p14:tracePtLst>
        <p14:tracePtLst>
          <p14:tracePt t="84675" x="5053013" y="4367213"/>
          <p14:tracePt t="84680" x="5014913" y="4367213"/>
          <p14:tracePt t="84692" x="4948238" y="4376738"/>
          <p14:tracePt t="84725" x="4681538" y="4376738"/>
          <p14:tracePt t="84744" x="4557713" y="4376738"/>
          <p14:tracePt t="84749" x="4510088" y="4376738"/>
          <p14:tracePt t="84764" x="4386263" y="4376738"/>
          <p14:tracePt t="84778" x="4271963" y="4376738"/>
          <p14:tracePt t="84785" x="4219575" y="4376738"/>
          <p14:tracePt t="84797" x="4162425" y="4376738"/>
          <p14:tracePt t="84799" x="4133850" y="4376738"/>
          <p14:tracePt t="84816" x="4038600" y="4376738"/>
          <p14:tracePt t="84830" x="3952875" y="4381500"/>
          <p14:tracePt t="84842" x="3929063" y="4381500"/>
          <p14:tracePt t="84847" x="3886200" y="4381500"/>
          <p14:tracePt t="84859" x="3824288" y="4386263"/>
          <p14:tracePt t="84889" x="3724275" y="4386263"/>
          <p14:tracePt t="84896" x="3662363" y="4395788"/>
          <p14:tracePt t="84905" x="3648075" y="4395788"/>
          <p14:tracePt t="84910" x="3586163" y="4395788"/>
          <p14:tracePt t="84941" x="3438525" y="4400550"/>
          <p14:tracePt t="84959" x="3324225" y="4400550"/>
          <p14:tracePt t="84965" x="3305175" y="4400550"/>
          <p14:tracePt t="84971" x="3267075" y="4400550"/>
          <p14:tracePt t="84986" x="3219450" y="4400550"/>
          <p14:tracePt t="85013" x="3100388" y="4400550"/>
          <p14:tracePt t="85019" x="3052763" y="4400550"/>
          <p14:tracePt t="85026" x="3005138" y="4400550"/>
          <p14:tracePt t="85059" x="2852738" y="4400550"/>
          <p14:tracePt t="85108" x="2647950" y="4400550"/>
          <p14:tracePt t="85155" x="2376488" y="4386263"/>
          <p14:tracePt t="85202" x="2133600" y="4362450"/>
          <p14:tracePt t="85222" x="2085975" y="4362450"/>
          <p14:tracePt t="85233" x="2019300" y="4362450"/>
          <p14:tracePt t="85262" x="1928813" y="4362450"/>
          <p14:tracePt t="85267" x="1871663" y="4357688"/>
          <p14:tracePt t="85310" x="1600200" y="4333875"/>
          <p14:tracePt t="85325" x="1538288" y="4324350"/>
          <p14:tracePt t="85342" x="1509713" y="4324350"/>
          <p14:tracePt t="85357" x="1457325" y="4310063"/>
          <p14:tracePt t="85374" x="1395413" y="4300538"/>
          <p14:tracePt t="85407" x="1266825" y="4276725"/>
          <p14:tracePt t="85433" x="1243013" y="4271963"/>
          <p14:tracePt t="85445" x="1204913" y="4257675"/>
          <p14:tracePt t="85468" x="1185863" y="4248150"/>
          <p14:tracePt t="85473" x="1176338" y="4243388"/>
          <p14:tracePt t="85484" x="1166813" y="4233863"/>
          <p14:tracePt t="85501" x="1147763" y="4219575"/>
          <p14:tracePt t="85530" x="1076325" y="4171950"/>
          <p14:tracePt t="85547" x="1057275" y="4157663"/>
          <p14:tracePt t="85566" x="1047750" y="4148138"/>
          <p14:tracePt t="85578" x="1042988" y="4143375"/>
          <p14:tracePt t="85592" x="1033463" y="4138613"/>
          <p14:tracePt t="85609" x="1028700" y="4124325"/>
          <p14:tracePt t="85623" x="1014413" y="4105275"/>
          <p14:tracePt t="85643" x="1000125" y="4086225"/>
          <p14:tracePt t="85652" x="995363" y="4086225"/>
          <p14:tracePt t="85657" x="990600" y="4076700"/>
          <p14:tracePt t="85672" x="985838" y="4062413"/>
          <p14:tracePt t="85687" x="981075" y="4048125"/>
          <p14:tracePt t="85703" x="976313" y="4033838"/>
          <p14:tracePt t="85717" x="971550" y="4014788"/>
          <p14:tracePt t="85721" x="971550" y="4010025"/>
          <p14:tracePt t="85765" x="962025" y="3962400"/>
          <p14:tracePt t="85797" x="962025" y="3943350"/>
          <p14:tracePt t="85827" x="962025" y="3919538"/>
          <p14:tracePt t="85843" x="962025" y="3910013"/>
          <p14:tracePt t="85875" x="971550" y="3881438"/>
          <p14:tracePt t="85922" x="1004888" y="3838575"/>
          <p14:tracePt t="85929" x="1014413" y="3833813"/>
          <p14:tracePt t="85940" x="1023938" y="3824288"/>
          <p14:tracePt t="85970" x="1071563" y="3781425"/>
          <p14:tracePt t="85996" x="1100138" y="3752850"/>
          <p14:tracePt t="86000" x="1104900" y="3743325"/>
          <p14:tracePt t="86014" x="1123950" y="3729038"/>
          <p14:tracePt t="86027" x="1138238" y="3709988"/>
          <p14:tracePt t="86044" x="1162050" y="3695700"/>
          <p14:tracePt t="86061" x="1176338" y="3686175"/>
          <p14:tracePt t="86075" x="1185863" y="3671888"/>
          <p14:tracePt t="86091" x="1195388" y="3662363"/>
          <p14:tracePt t="86125" x="1200150" y="3662363"/>
          <p14:tracePt t="86186" x="1266825" y="3652838"/>
          <p14:tracePt t="86193" x="1300163" y="3643313"/>
          <p14:tracePt t="86215" x="1400175" y="3633788"/>
          <p14:tracePt t="86232" x="1476375" y="3624263"/>
          <p14:tracePt t="86249" x="1547813" y="3619500"/>
          <p14:tracePt t="86263" x="1600200" y="3619500"/>
          <p14:tracePt t="86282" x="1657350" y="3614738"/>
          <p14:tracePt t="86310" x="1704975" y="3605213"/>
          <p14:tracePt t="86327" x="1757363" y="3595688"/>
          <p14:tracePt t="86340" x="1776413" y="3595688"/>
          <p14:tracePt t="86344" x="1800225" y="3586163"/>
          <p14:tracePt t="86375" x="1871663" y="3571875"/>
          <p14:tracePt t="86390" x="1938338" y="3552825"/>
          <p14:tracePt t="86410" x="2000250" y="3529013"/>
          <p14:tracePt t="86436" x="2052638" y="3519488"/>
          <p14:tracePt t="86440" x="2066925" y="3514725"/>
          <p14:tracePt t="86453" x="2081213" y="3509963"/>
          <p14:tracePt t="86465" x="2119313" y="3500438"/>
          <p14:tracePt t="86482" x="2152650" y="3500438"/>
          <p14:tracePt t="86498" x="2181225" y="3500438"/>
          <p14:tracePt t="86513" x="2209800" y="3500438"/>
          <p14:tracePt t="86516" x="2228850" y="3500438"/>
          <p14:tracePt t="86565" x="2343150" y="3500438"/>
          <p14:tracePt t="86591" x="2424113" y="3509963"/>
          <p14:tracePt t="86607" x="2447925" y="3509963"/>
          <p14:tracePt t="86628" x="2495550" y="3519488"/>
          <p14:tracePt t="86685" x="2647950" y="3552825"/>
          <p14:tracePt t="86689" x="2676525" y="3557588"/>
          <p14:tracePt t="86736" x="2819400" y="3581400"/>
          <p14:tracePt t="86750" x="2857500" y="3590925"/>
          <p14:tracePt t="86782" x="2981325" y="3595688"/>
          <p14:tracePt t="86797" x="3043238" y="3595688"/>
          <p14:tracePt t="86831" x="3267075" y="3595688"/>
          <p14:tracePt t="86855" x="3400425" y="3600450"/>
          <p14:tracePt t="86860" x="3467100" y="3600450"/>
          <p14:tracePt t="86874" x="3548063" y="3609975"/>
          <p14:tracePt t="86902" x="3586163" y="3614738"/>
          <p14:tracePt t="86938" x="3695700" y="3633788"/>
          <p14:tracePt t="86961" x="3881438" y="3648075"/>
          <p14:tracePt t="86990" x="4071938" y="3652838"/>
          <p14:tracePt t="87018" x="4176713" y="3652838"/>
          <p14:tracePt t="87029" x="4186238" y="3652838"/>
          <p14:tracePt t="87036" x="4191000" y="3652838"/>
          <p14:tracePt t="87042" x="4195763" y="3652838"/>
          <p14:tracePt t="87062" x="4233863" y="3652838"/>
          <p14:tracePt t="87090" x="4333875" y="3652838"/>
          <p14:tracePt t="87109" x="4481513" y="3652838"/>
          <p14:tracePt t="87124" x="4567238" y="3652838"/>
          <p14:tracePt t="87158" x="4681538" y="3667125"/>
          <p14:tracePt t="87188" x="4724400" y="3671888"/>
          <p14:tracePt t="87190" x="4743450" y="3676650"/>
          <p14:tracePt t="87223" x="4805363" y="3690938"/>
          <p14:tracePt t="87237" x="4829175" y="3695700"/>
          <p14:tracePt t="87262" x="4872038" y="3700463"/>
          <p14:tracePt t="87268" x="4876800" y="3700463"/>
          <p14:tracePt t="87296" x="4929188" y="3719513"/>
          <p14:tracePt t="87310" x="4967288" y="3729038"/>
          <p14:tracePt t="87359" x="5053013" y="3752850"/>
          <p14:tracePt t="87375" x="5062538" y="3752850"/>
          <p14:tracePt t="87406" x="5072063" y="3757613"/>
          <p14:tracePt t="87426" x="5105400" y="3767138"/>
          <p14:tracePt t="87442" x="5129213" y="3776663"/>
          <p14:tracePt t="87444" x="5153025" y="3781425"/>
          <p14:tracePt t="87464" x="5176838" y="3786188"/>
          <p14:tracePt t="87490" x="5195888" y="3790950"/>
          <p14:tracePt t="87566" x="5295900" y="3833813"/>
          <p14:tracePt t="87590" x="5334000" y="3852863"/>
          <p14:tracePt t="87597" x="5343525" y="3857625"/>
          <p14:tracePt t="87611" x="5357813" y="3867150"/>
          <p14:tracePt t="87637" x="5362575" y="3867150"/>
          <p14:tracePt t="87655" x="5372100" y="3876675"/>
          <p14:tracePt t="87672" x="5376863" y="3886200"/>
          <p14:tracePt t="87688" x="5391150" y="3900488"/>
          <p14:tracePt t="87719" x="5400675" y="3910013"/>
          <p14:tracePt t="87809" x="5400675" y="3933825"/>
          <p14:tracePt t="87843" x="5400675" y="3938588"/>
          <p14:tracePt t="87876" x="5400675" y="3943350"/>
          <p14:tracePt t="87892" x="5400675" y="3952875"/>
          <p14:tracePt t="87922" x="5386388" y="3971925"/>
          <p14:tracePt t="87952" x="5353050" y="3990975"/>
          <p14:tracePt t="87958" x="5329238" y="3995738"/>
          <p14:tracePt t="87973" x="5295900" y="4010025"/>
          <p14:tracePt t="87986" x="5248275" y="4019550"/>
          <p14:tracePt t="88025" x="5133975" y="4048125"/>
          <p14:tracePt t="88046" x="5081588" y="4057650"/>
          <p14:tracePt t="88106" x="4986338" y="4057650"/>
          <p14:tracePt t="88113" x="4967288" y="4057650"/>
          <p14:tracePt t="88121" x="4957763" y="4057650"/>
          <p14:tracePt t="88127" x="4933950" y="4057650"/>
          <p14:tracePt t="88142" x="4919663" y="4057650"/>
          <p14:tracePt t="88146" x="4910138" y="4057650"/>
          <p14:tracePt t="88166" x="4843463" y="4057650"/>
          <p14:tracePt t="88190" x="4757738" y="4067175"/>
          <p14:tracePt t="88216" x="4648200" y="4071938"/>
          <p14:tracePt t="88250" x="4495800" y="4071938"/>
          <p14:tracePt t="88289" x="4395788" y="4071938"/>
          <p14:tracePt t="88294" x="4367213" y="4071938"/>
          <p14:tracePt t="88326" x="4267200" y="4071938"/>
          <p14:tracePt t="88339" x="4210050" y="4071938"/>
          <p14:tracePt t="88344" x="4171950" y="4071938"/>
          <p14:tracePt t="88377" x="4062413" y="4071938"/>
          <p14:tracePt t="88392" x="4005263" y="4071938"/>
          <p14:tracePt t="88423" x="3895725" y="4071938"/>
          <p14:tracePt t="88436" x="3848100" y="4071938"/>
          <p14:tracePt t="88467" x="3724275" y="4071938"/>
          <p14:tracePt t="88473" x="3686175" y="4071938"/>
          <p14:tracePt t="88514" x="3529013" y="4071938"/>
          <p14:tracePt t="88526" x="3481388" y="4071938"/>
          <p14:tracePt t="88545" x="3386138" y="4071938"/>
          <p14:tracePt t="88548" x="3338513" y="4071938"/>
          <p14:tracePt t="88575" x="3262313" y="4071938"/>
          <p14:tracePt t="88593" x="3186113" y="4071938"/>
          <p14:tracePt t="88606" x="3167063" y="4071938"/>
          <p14:tracePt t="88627" x="3124200" y="4071938"/>
          <p14:tracePt t="88629" x="3095625" y="4071938"/>
          <p14:tracePt t="88637" x="3062288" y="4071938"/>
          <p14:tracePt t="88657" x="2995613" y="4071938"/>
          <p14:tracePt t="88705" x="2738438" y="4062413"/>
          <p14:tracePt t="88717" x="2671763" y="4062413"/>
          <p14:tracePt t="88737" x="2514600" y="4057650"/>
          <p14:tracePt t="88768" x="2462213" y="4057650"/>
          <p14:tracePt t="88781" x="2400300" y="4057650"/>
          <p14:tracePt t="88809" x="2362200" y="4057650"/>
          <p14:tracePt t="88813" x="2328863" y="4057650"/>
          <p14:tracePt t="89470" x="2038350" y="4048125"/>
          <p14:tracePt t="89483" x="2043113" y="4048125"/>
          <p14:tracePt t="89513" x="2057400" y="4048125"/>
          <p14:tracePt t="89516" x="2071688" y="4043363"/>
          <p14:tracePt t="89531" x="2100263" y="4043363"/>
          <p14:tracePt t="89549" x="2166938" y="4043363"/>
          <p14:tracePt t="89564" x="2228850" y="4043363"/>
          <p14:tracePt t="89595" x="2271713" y="4043363"/>
          <p14:tracePt t="89597" x="2276475" y="4043363"/>
          <p14:tracePt t="89610" x="2281238" y="4043363"/>
          <p14:tracePt t="89621" x="2286000" y="4043363"/>
          <p14:tracePt t="89640" x="2295525" y="4043363"/>
          <p14:tracePt t="89654" x="2333625" y="4043363"/>
          <p14:tracePt t="89672" x="2405063" y="4043363"/>
          <p14:tracePt t="89687" x="2438400" y="4043363"/>
          <p14:tracePt t="89703" x="2466975" y="4043363"/>
          <p14:tracePt t="89732" x="2476500" y="4043363"/>
          <p14:tracePt t="89763" x="2505075" y="4043363"/>
          <p14:tracePt t="89780" x="2519363" y="4043363"/>
          <p14:tracePt t="89813" x="2600325" y="4043363"/>
          <p14:tracePt t="89814" x="2624138" y="4043363"/>
          <p14:tracePt t="89843" x="2662238" y="4043363"/>
          <p14:tracePt t="89846" x="2676525" y="4043363"/>
          <p14:tracePt t="89857" x="2705100" y="4043363"/>
          <p14:tracePt t="89876" x="2776538" y="4043363"/>
          <p14:tracePt t="89890" x="2828925" y="4043363"/>
          <p14:tracePt t="89903" x="2867025" y="4043363"/>
          <p14:tracePt t="89923" x="2957513" y="4043363"/>
          <p14:tracePt t="89954" x="3057525" y="4038600"/>
          <p14:tracePt t="89964" x="3076575" y="4038600"/>
          <p14:tracePt t="89969" x="3105150" y="4038600"/>
          <p14:tracePt t="89984" x="3176588" y="4029075"/>
          <p14:tracePt t="90012" x="3295650" y="4024313"/>
          <p14:tracePt t="90026" x="3333750" y="4024313"/>
          <p14:tracePt t="90046" x="3400425" y="4019550"/>
          <p14:tracePt t="90059" x="3438525" y="4014788"/>
          <p14:tracePt t="90074" x="3471863" y="4014788"/>
          <p14:tracePt t="90091" x="3505200" y="4014788"/>
          <p14:tracePt t="90106" x="3581400" y="4014788"/>
          <p14:tracePt t="90122" x="3648075" y="4014788"/>
          <p14:tracePt t="90143" x="3686175" y="4014788"/>
          <p14:tracePt t="90155" x="3724275" y="4014788"/>
          <p14:tracePt t="90179" x="3848100" y="4014788"/>
          <p14:tracePt t="90214" x="3986213" y="4014788"/>
          <p14:tracePt t="90220" x="4014788" y="4014788"/>
          <p14:tracePt t="90254" x="4110038" y="4014788"/>
          <p14:tracePt t="90289" x="4371975" y="4024313"/>
          <p14:tracePt t="90295" x="4410075" y="4024313"/>
          <p14:tracePt t="90314" x="4443413" y="4029075"/>
          <p14:tracePt t="90348" x="4567238" y="4029075"/>
          <p14:tracePt t="90359" x="4595813" y="4029075"/>
          <p14:tracePt t="90372" x="4614863" y="4029075"/>
          <p14:tracePt t="90388" x="4710113" y="4057650"/>
          <p14:tracePt t="90425" x="4943475" y="4076700"/>
          <p14:tracePt t="90441" x="4991100" y="4081463"/>
          <p14:tracePt t="90468" x="5043488" y="4086225"/>
          <p14:tracePt t="90487" x="5095875" y="4100513"/>
          <p14:tracePt t="90512" x="5205413" y="4114800"/>
          <p14:tracePt t="90515" x="5248275" y="4119563"/>
          <p14:tracePt t="90537" x="5348288" y="4133850"/>
          <p14:tracePt t="90545" x="5367338" y="4133850"/>
          <p14:tracePt t="90559" x="5386388" y="4138613"/>
          <p14:tracePt t="90575" x="5405438" y="4138613"/>
          <p14:tracePt t="90591" x="5414963" y="4138613"/>
          <p14:tracePt t="90606" x="5429250" y="4138613"/>
          <p14:tracePt t="90623" x="5443538" y="4138613"/>
          <p14:tracePt t="90660" x="5495925" y="4138613"/>
          <p14:tracePt t="90669" x="5500688" y="4138613"/>
          <p14:tracePt t="90674" x="5510213" y="4138613"/>
          <p14:tracePt t="90687" x="5519738" y="4143375"/>
          <p14:tracePt t="90715" x="5572125" y="4143375"/>
          <p14:tracePt t="90722" x="5605463" y="4143375"/>
          <p14:tracePt t="90734" x="5643563" y="4148138"/>
          <p14:tracePt t="90748" x="5757863" y="4148138"/>
          <p14:tracePt t="90770" x="5900738" y="4148138"/>
          <p14:tracePt t="90782" x="5948363" y="4148138"/>
          <p14:tracePt t="90794" x="5957888" y="4148138"/>
          <p14:tracePt t="90811" x="5962650" y="4148138"/>
          <p14:tracePt t="90873" x="6019800" y="4148138"/>
          <p14:tracePt t="90920" x="6115050" y="4148138"/>
          <p14:tracePt t="90925" x="6119813" y="4148138"/>
          <p14:tracePt t="91089" x="6115050" y="4162425"/>
          <p14:tracePt t="91091" x="6115050" y="4167188"/>
          <p14:tracePt t="91107" x="6110288" y="4176713"/>
          <p14:tracePt t="91125" x="6100763" y="4191000"/>
          <p14:tracePt t="91141" x="6091238" y="4205288"/>
          <p14:tracePt t="91154" x="6072188" y="4219575"/>
          <p14:tracePt t="91160" x="6067425" y="4224338"/>
          <p14:tracePt t="91186" x="6034088" y="4243388"/>
          <p14:tracePt t="91207" x="5986463" y="4267200"/>
          <p14:tracePt t="91214" x="5962650" y="4281488"/>
          <p14:tracePt t="91221" x="5943600" y="4286250"/>
          <p14:tracePt t="91226" x="5924550" y="4295775"/>
          <p14:tracePt t="91238" x="5905500" y="4300538"/>
          <p14:tracePt t="91240" x="5886450" y="4314825"/>
          <p14:tracePt t="91254" x="5853113" y="4319588"/>
          <p14:tracePt t="91278" x="5824538" y="4329113"/>
          <p14:tracePt t="91297" x="5819775" y="4333875"/>
          <p14:tracePt t="91310" x="5815013" y="4333875"/>
          <p14:tracePt t="91340" x="5810250" y="4333875"/>
          <p14:tracePt t="91358" x="5800725" y="4333875"/>
          <p14:tracePt t="91393" x="5700713" y="4333875"/>
          <p14:tracePt t="91405" x="5686425" y="4333875"/>
          <p14:tracePt t="91450" x="5619750" y="4333875"/>
          <p14:tracePt t="91455" x="5605463" y="4333875"/>
          <p14:tracePt t="91462" x="5600700" y="4333875"/>
          <p14:tracePt t="91471" x="5586413" y="4333875"/>
          <p14:tracePt t="91481" x="5567363" y="4333875"/>
          <p14:tracePt t="91489" x="5557838" y="4333875"/>
          <p14:tracePt t="91504" x="5538788" y="4333875"/>
          <p14:tracePt t="91528" x="5500688" y="4324350"/>
          <p14:tracePt t="91532" x="5491163" y="4324350"/>
          <p14:tracePt t="91550" x="5453063" y="4324350"/>
          <p14:tracePt t="91577" x="5405438" y="4324350"/>
          <p14:tracePt t="91591" x="5372100" y="4324350"/>
          <p14:tracePt t="91701" x="5334000" y="4324350"/>
          <p14:tracePt t="91706" x="5329238" y="4324350"/>
          <p14:tracePt t="91733" x="5324475" y="4324350"/>
          <p14:tracePt t="91781" x="5300663" y="4324350"/>
          <p14:tracePt t="91808" x="5272088" y="4324350"/>
          <p14:tracePt t="91811" x="5262563" y="4324350"/>
          <p14:tracePt t="91840" x="5257800" y="4324350"/>
          <p14:tracePt t="91939" x="5229225" y="4324350"/>
          <p14:tracePt t="91968" x="5214938" y="4324350"/>
          <p14:tracePt t="92030" x="5195888" y="4324350"/>
          <p14:tracePt t="92045" x="5191125" y="4324350"/>
          <p14:tracePt t="92076" x="5124450" y="4324350"/>
          <p14:tracePt t="92082" x="5105400" y="4324350"/>
          <p14:tracePt t="92110" x="5038725" y="4324350"/>
          <p14:tracePt t="92141" x="4981575" y="4324350"/>
          <p14:tracePt t="92156" x="4948238" y="4324350"/>
          <p14:tracePt t="92200" x="4862513" y="4324350"/>
          <p14:tracePt t="92205" x="4852988" y="4324350"/>
          <p14:tracePt t="92207" x="4814888" y="4324350"/>
          <p14:tracePt t="92222" x="4710113" y="4329113"/>
          <p14:tracePt t="92232" x="4686300" y="4329113"/>
          <p14:tracePt t="92238" x="4633913" y="4329113"/>
          <p14:tracePt t="92249" x="4619625" y="4329113"/>
          <p14:tracePt t="92255" x="4567238" y="4329113"/>
          <p14:tracePt t="92271" x="4495800" y="4329113"/>
          <p14:tracePt t="92281" x="4452938" y="4329113"/>
          <p14:tracePt t="92282" x="4414838" y="4329113"/>
          <p14:tracePt t="92310" x="4371975" y="4329113"/>
          <p14:tracePt t="92327" x="4348163" y="4329113"/>
          <p14:tracePt t="92343" x="4291013" y="4329113"/>
          <p14:tracePt t="92361" x="4214813" y="4329113"/>
          <p14:tracePt t="92392" x="4048125" y="4329113"/>
          <p14:tracePt t="92397" x="4010025" y="4329113"/>
          <p14:tracePt t="92405" x="3971925" y="4329113"/>
          <p14:tracePt t="92466" x="3895725" y="4329113"/>
          <p14:tracePt t="92470" x="3871913" y="4329113"/>
          <p14:tracePt t="92496" x="3848100" y="4329113"/>
          <p14:tracePt t="92512" x="3733800" y="4329113"/>
          <p14:tracePt t="92519" x="3695700" y="4329113"/>
          <p14:tracePt t="92525" x="3657600" y="4329113"/>
          <p14:tracePt t="92530" x="3619500" y="4329113"/>
          <p14:tracePt t="92563" x="3538538" y="4329113"/>
          <p14:tracePt t="92573" x="3519488" y="4329113"/>
          <p14:tracePt t="92591" x="3476625" y="4333875"/>
          <p14:tracePt t="92597" x="3462338" y="4333875"/>
          <p14:tracePt t="92612" x="3424238" y="4338638"/>
          <p14:tracePt t="92625" x="3400425" y="4343400"/>
          <p14:tracePt t="92650" x="3328988" y="4348163"/>
          <p14:tracePt t="92653" x="3309938" y="4348163"/>
          <p14:tracePt t="92658" x="3290888" y="4348163"/>
          <p14:tracePt t="92684" x="3257550" y="4348163"/>
          <p14:tracePt t="92714" x="3224213" y="4348163"/>
          <p14:tracePt t="92717" x="3214688" y="4348163"/>
          <p14:tracePt t="92733" x="3176588" y="4348163"/>
          <p14:tracePt t="92779" x="3090863" y="4348163"/>
          <p14:tracePt t="92815" x="3071813" y="4348163"/>
          <p14:tracePt t="92839" x="3048000" y="4348163"/>
          <p14:tracePt t="92873" x="2986088" y="4348163"/>
          <p14:tracePt t="92890" x="2947988" y="4343400"/>
          <p14:tracePt t="92907" x="2933700" y="4338638"/>
          <p14:tracePt t="92985" x="2909888" y="4329113"/>
          <p14:tracePt t="92988" x="2900363" y="4329113"/>
          <p14:tracePt t="93012" x="2871788" y="4319588"/>
          <p14:tracePt t="93039" x="2843213" y="4305300"/>
          <p14:tracePt t="93058" x="2838450" y="4300538"/>
          <p14:tracePt t="93119" x="2833688" y="4295775"/>
          <p14:tracePt t="93136" x="2828925" y="4291013"/>
          <p14:tracePt t="93153" x="2819400" y="4281488"/>
          <p14:tracePt t="93187" x="2814638" y="4276725"/>
          <p14:tracePt t="93219" x="2814638" y="4262438"/>
          <p14:tracePt t="93233" x="2809875" y="4252913"/>
          <p14:tracePt t="93280" x="2809875" y="4233863"/>
          <p14:tracePt t="93310" x="2805113" y="4214813"/>
          <p14:tracePt t="93341" x="2805113" y="4200525"/>
          <p14:tracePt t="93405" x="2805113" y="4195763"/>
          <p14:tracePt t="93420" x="2805113" y="4191000"/>
          <p14:tracePt t="93437" x="2805113" y="4186238"/>
          <p14:tracePt t="93454" x="2805113" y="4176713"/>
          <p14:tracePt t="93468" x="2805113" y="4171950"/>
          <p14:tracePt t="93502" x="2805113" y="4167188"/>
          <p14:tracePt t="93530" x="2805113" y="4162425"/>
          <p14:tracePt t="93545" x="2805113" y="4157663"/>
          <p14:tracePt t="93559" x="2805113" y="4148138"/>
          <p14:tracePt t="93576" x="2805113" y="4143375"/>
          <p14:tracePt t="93591" x="2809875" y="4138613"/>
          <p14:tracePt t="93654" x="2809875" y="4129088"/>
          <p14:tracePt t="93684" x="2814638" y="4124325"/>
          <p14:tracePt t="93719" x="2819400" y="4114800"/>
          <p14:tracePt t="93781" x="2824163" y="4110038"/>
          <p14:tracePt t="93796" x="2828925" y="4105275"/>
          <p14:tracePt t="93807" x="2833688" y="4105275"/>
          <p14:tracePt t="93875" x="2833688" y="4100513"/>
          <p14:tracePt t="93903" x="2838450" y="4090988"/>
          <p14:tracePt t="93923" x="2847975" y="4086225"/>
          <p14:tracePt t="93928" x="2847975" y="4081463"/>
          <p14:tracePt t="93948" x="2852738" y="4076700"/>
          <p14:tracePt t="94003" x="2857500" y="4076700"/>
          <p14:tracePt t="94030" x="2862263" y="4071938"/>
          <p14:tracePt t="94060" x="2876550" y="4071938"/>
          <p14:tracePt t="94092" x="2876550" y="4067175"/>
          <p14:tracePt t="94111" x="2886075" y="4062413"/>
          <p14:tracePt t="94156" x="2909888" y="4057650"/>
          <p14:tracePt t="94187" x="2971800" y="4052888"/>
          <p14:tracePt t="94220" x="3005138" y="4052888"/>
          <p14:tracePt t="94235" x="3014663" y="4052888"/>
          <p14:tracePt t="94280" x="3100388" y="4052888"/>
          <p14:tracePt t="94284" x="3128963" y="4052888"/>
          <p14:tracePt t="94324" x="3276600" y="4057650"/>
          <p14:tracePt t="94342" x="3295650" y="4057650"/>
          <p14:tracePt t="94359" x="3309938" y="4057650"/>
          <p14:tracePt t="94371" x="3324225" y="4057650"/>
          <p14:tracePt t="94375" x="3328988" y="4057650"/>
          <p14:tracePt t="94392" x="3367088" y="4057650"/>
          <p14:tracePt t="94407" x="3395663" y="4057650"/>
          <p14:tracePt t="94439" x="3552825" y="4057650"/>
          <p14:tracePt t="94469" x="3633788" y="4057650"/>
          <p14:tracePt t="94475" x="3648075" y="4057650"/>
          <p14:tracePt t="94502" x="3690938" y="4057650"/>
          <p14:tracePt t="94506" x="3748088" y="4057650"/>
          <p14:tracePt t="94512" x="3776663" y="4057650"/>
          <p14:tracePt t="94530" x="3848100" y="4057650"/>
          <p14:tracePt t="94534" x="3876675" y="4057650"/>
          <p14:tracePt t="94542" x="3914775" y="4057650"/>
          <p14:tracePt t="94550" x="3933825" y="4057650"/>
          <p14:tracePt t="94566" x="3981450" y="4057650"/>
          <p14:tracePt t="94580" x="4014788" y="4057650"/>
          <p14:tracePt t="94610" x="4095750" y="4057650"/>
          <p14:tracePt t="94641" x="4181475" y="4057650"/>
          <p14:tracePt t="94649" x="4210050" y="4057650"/>
          <p14:tracePt t="94657" x="4233863" y="4057650"/>
          <p14:tracePt t="94672" x="4276725" y="4057650"/>
          <p14:tracePt t="94704" x="4362450" y="4057650"/>
          <p14:tracePt t="94707" x="4391025" y="4057650"/>
          <p14:tracePt t="94731" x="4457700" y="4057650"/>
          <p14:tracePt t="94736" x="4467225" y="4057650"/>
          <p14:tracePt t="94751" x="4505325" y="4057650"/>
          <p14:tracePt t="94765" x="4548188" y="4057650"/>
          <p14:tracePt t="94797" x="4595813" y="4057650"/>
          <p14:tracePt t="94811" x="4633913" y="4057650"/>
          <p14:tracePt t="94841" x="4795838" y="4067175"/>
          <p14:tracePt t="94857" x="4900613" y="4071938"/>
          <p14:tracePt t="94879" x="5005388" y="4071938"/>
          <p14:tracePt t="94901" x="5014913" y="4071938"/>
          <p14:tracePt t="94924" x="5038725" y="4071938"/>
          <p14:tracePt t="94932" x="5057775" y="4071938"/>
          <p14:tracePt t="94972" x="5191125" y="4095750"/>
          <p14:tracePt t="94980" x="5248275" y="4105275"/>
          <p14:tracePt t="95013" x="5434013" y="4124325"/>
          <p14:tracePt t="95033" x="5486400" y="4124325"/>
          <p14:tracePt t="95036" x="5510213" y="4129088"/>
          <p14:tracePt t="95058" x="5572125" y="4138613"/>
          <p14:tracePt t="95065" x="5600700" y="4138613"/>
          <p14:tracePt t="95082" x="5662613" y="4143375"/>
          <p14:tracePt t="95096" x="5748338" y="4148138"/>
          <p14:tracePt t="95126" x="5872163" y="4162425"/>
          <p14:tracePt t="95144" x="5900738" y="4162425"/>
          <p14:tracePt t="95159" x="5919788" y="4162425"/>
          <p14:tracePt t="95173" x="5953125" y="4167188"/>
          <p14:tracePt t="95187" x="6010275" y="4171950"/>
          <p14:tracePt t="95203" x="6081713" y="4181475"/>
          <p14:tracePt t="95223" x="6181725" y="4186238"/>
          <p14:tracePt t="95238" x="6215063" y="4191000"/>
          <p14:tracePt t="95245" x="6224588" y="4191000"/>
          <p14:tracePt t="95543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74FF3961-7317-4464-A1B6-23CA31D50320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9E8FE68-B0C3-481D-9346-5344638B5876}" type="slidenum">
              <a:rPr lang="en-US" altLang="zh-CN"/>
              <a:pPr>
                <a:defRPr/>
              </a:pPr>
              <a:t>16</a:t>
            </a:fld>
            <a:endParaRPr lang="en-US" altLang="zh-CN"/>
          </a:p>
        </p:txBody>
      </p:sp>
      <p:sp>
        <p:nvSpPr>
          <p:cNvPr id="1249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实现二分查找（续）</a:t>
            </a:r>
          </a:p>
        </p:txBody>
      </p:sp>
      <p:sp>
        <p:nvSpPr>
          <p:cNvPr id="112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229600" cy="5064125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int binsearch(int x, int[ ] A, int n)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//@requires 0 &lt;= n &amp;&amp; n &lt;= \length(A);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//@requires is_sorted(A, 0, n);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/*@ensures (-1 == \result &amp;&amp; !is_in(x, A, 0, n))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  || ((0 &lt;= \result &amp;&amp; \result &lt; n) &amp;&amp; A[\result] == 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@*/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{ int lower = 0;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int upper =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while (lower &lt; upper)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//@loop_invariant 0 &lt;= lower &amp;&amp; lower &lt;= upper &amp;&amp; upper &lt;=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//@loop_invariant </a:t>
            </a:r>
            <a:r>
              <a:rPr lang="en-US" altLang="zh-CN" sz="1800" smtClean="0">
                <a:solidFill>
                  <a:srgbClr val="FF0000"/>
                </a:solidFill>
              </a:rPr>
              <a:t>(lower == 0 ||</a:t>
            </a:r>
            <a:r>
              <a:rPr lang="en-US" altLang="zh-CN" sz="1800" smtClean="0"/>
              <a:t> A[lower-1] &lt; x</a:t>
            </a:r>
            <a:r>
              <a:rPr lang="en-US" altLang="zh-CN" sz="1800" smtClean="0">
                <a:solidFill>
                  <a:srgbClr val="FF0000"/>
                </a:solidFill>
              </a:rPr>
              <a:t>)</a:t>
            </a:r>
            <a:r>
              <a:rPr lang="en-US" altLang="zh-CN" sz="1800" smtClean="0"/>
              <a:t>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//@loop_invariant</a:t>
            </a:r>
            <a:r>
              <a:rPr lang="en-US" altLang="zh-CN" sz="1800" smtClean="0">
                <a:solidFill>
                  <a:srgbClr val="FF0000"/>
                </a:solidFill>
              </a:rPr>
              <a:t> (upper == n ||</a:t>
            </a:r>
            <a:r>
              <a:rPr lang="en-US" altLang="zh-CN" sz="1800" smtClean="0"/>
              <a:t> A[upper] &gt; x</a:t>
            </a:r>
            <a:r>
              <a:rPr lang="en-US" altLang="zh-CN" sz="1800" smtClean="0">
                <a:solidFill>
                  <a:srgbClr val="FF0000"/>
                </a:solidFill>
              </a:rPr>
              <a:t>)</a:t>
            </a:r>
            <a:r>
              <a:rPr lang="en-US" altLang="zh-CN" sz="1800" smtClean="0"/>
              <a:t>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{ int mid = lower + (upper-lower)/2;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  if (A[mid] == x) return mid;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  // ...??...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  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  return -1;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800" smtClean="0"/>
              <a:t>}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886200" y="4724400"/>
            <a:ext cx="4572000" cy="1200329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/>
              <a:t>循环不变量是否足够健壮</a:t>
            </a:r>
            <a:r>
              <a:rPr lang="zh-CN" altLang="en-US" sz="2400" dirty="0" smtClean="0"/>
              <a:t>来隐含函数</a:t>
            </a:r>
            <a:r>
              <a:rPr lang="zh-CN" altLang="en-US" sz="2400" dirty="0"/>
              <a:t>的后置条件？</a:t>
            </a: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46138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018"/>
    </mc:Choice>
    <mc:Fallback>
      <p:transition spd="slow" advTm="84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 animBg="1"/>
    </p:bldLst>
  </p:timing>
  <p:extLst>
    <p:ext uri="{3A86A75C-4F4B-4683-9AE1-C65F6400EC91}">
      <p14:laserTraceLst xmlns:p14="http://schemas.microsoft.com/office/powerpoint/2010/main">
        <p14:tracePtLst>
          <p14:tracePt t="12854" x="4076700" y="3614738"/>
          <p14:tracePt t="12901" x="3833813" y="3624263"/>
          <p14:tracePt t="13022" x="3271838" y="3629025"/>
          <p14:tracePt t="13029" x="3233738" y="3629025"/>
          <p14:tracePt t="13035" x="3186113" y="3629025"/>
          <p14:tracePt t="13052" x="3138488" y="3629025"/>
          <p14:tracePt t="13057" x="3119438" y="3629025"/>
          <p14:tracePt t="13064" x="3086100" y="3629025"/>
          <p14:tracePt t="13089" x="3009900" y="3629025"/>
          <p14:tracePt t="13095" x="2981325" y="3629025"/>
          <p14:tracePt t="13137" x="2833688" y="3629025"/>
          <p14:tracePt t="13141" x="2767013" y="3629025"/>
          <p14:tracePt t="13187" x="2405063" y="3629025"/>
          <p14:tracePt t="13200" x="2324100" y="3629025"/>
          <p14:tracePt t="13247" x="2062163" y="3619500"/>
          <p14:tracePt t="13294" x="1800225" y="3619500"/>
          <p14:tracePt t="13297" x="1752600" y="3619500"/>
          <p14:tracePt t="13329" x="1600200" y="3619500"/>
          <p14:tracePt t="13372" x="1400175" y="3619500"/>
          <p14:tracePt t="13400" x="1366838" y="3619500"/>
          <p14:tracePt t="13407" x="1352550" y="3619500"/>
          <p14:tracePt t="13432" x="1295400" y="3619500"/>
          <p14:tracePt t="13456" x="1214438" y="3629025"/>
          <p14:tracePt t="13467" x="1185863" y="3638550"/>
          <p14:tracePt t="13506" x="1095375" y="3643313"/>
          <p14:tracePt t="13511" x="1090613" y="3643313"/>
          <p14:tracePt t="13517" x="1085850" y="3643313"/>
          <p14:tracePt t="13577" x="1071563" y="3652838"/>
          <p14:tracePt t="13613" x="1038225" y="3662363"/>
          <p14:tracePt t="13626" x="1028700" y="3667125"/>
          <p14:tracePt t="13635" x="1028700" y="3671888"/>
          <p14:tracePt t="13658" x="1014413" y="3676650"/>
          <p14:tracePt t="13684" x="1000125" y="3681413"/>
          <p14:tracePt t="13730" x="966788" y="3695700"/>
          <p14:tracePt t="13736" x="962025" y="3695700"/>
          <p14:tracePt t="13779" x="947738" y="3714750"/>
          <p14:tracePt t="13814" x="933450" y="3729038"/>
          <p14:tracePt t="13830" x="928688" y="3733800"/>
          <p14:tracePt t="13870" x="919163" y="3748088"/>
          <p14:tracePt t="13964" x="881063" y="3833813"/>
          <p14:tracePt t="13987" x="881063" y="3857625"/>
          <p14:tracePt t="13996" x="876300" y="3871913"/>
          <p14:tracePt t="14016" x="876300" y="3895725"/>
          <p14:tracePt t="14097" x="876300" y="3933825"/>
          <p14:tracePt t="14145" x="876300" y="3976688"/>
          <p14:tracePt t="14170" x="876300" y="3990975"/>
          <p14:tracePt t="14192" x="881063" y="4005263"/>
          <p14:tracePt t="14203" x="881063" y="4033838"/>
          <p14:tracePt t="14246" x="885825" y="4071938"/>
          <p14:tracePt t="14299" x="890588" y="4095750"/>
          <p14:tracePt t="14329" x="895350" y="4105275"/>
          <p14:tracePt t="14377" x="914400" y="4148138"/>
          <p14:tracePt t="14407" x="933450" y="4171950"/>
          <p14:tracePt t="14435" x="957263" y="4200525"/>
          <p14:tracePt t="14468" x="966788" y="4210050"/>
          <p14:tracePt t="14504" x="985838" y="4224338"/>
          <p14:tracePt t="14533" x="1033463" y="4262438"/>
          <p14:tracePt t="14545" x="1062038" y="4271963"/>
          <p14:tracePt t="14555" x="1066800" y="4276725"/>
          <p14:tracePt t="14560" x="1071563" y="4281488"/>
          <p14:tracePt t="14577" x="1081088" y="4281488"/>
          <p14:tracePt t="14589" x="1090613" y="4286250"/>
          <p14:tracePt t="14596" x="1095375" y="4291013"/>
          <p14:tracePt t="14660" x="1162050" y="4295775"/>
          <p14:tracePt t="14672" x="1181100" y="4295775"/>
          <p14:tracePt t="14702" x="1214438" y="4295775"/>
          <p14:tracePt t="14734" x="1247775" y="4295775"/>
          <p14:tracePt t="14745" x="1266825" y="4295775"/>
          <p14:tracePt t="14752" x="1271588" y="4295775"/>
          <p14:tracePt t="14765" x="1276350" y="4295775"/>
          <p14:tracePt t="14784" x="1300163" y="4286250"/>
          <p14:tracePt t="14814" x="1366838" y="4276725"/>
          <p14:tracePt t="14858" x="1481138" y="4243388"/>
          <p14:tracePt t="14875" x="1509713" y="4233863"/>
          <p14:tracePt t="14899" x="1538288" y="4224338"/>
          <p14:tracePt t="14934" x="1619250" y="4195763"/>
          <p14:tracePt t="14967" x="1652588" y="4171950"/>
          <p14:tracePt t="15016" x="1671638" y="4138613"/>
          <p14:tracePt t="15023" x="1676400" y="4133850"/>
          <p14:tracePt t="15032" x="1676400" y="4129088"/>
          <p14:tracePt t="15082" x="1676400" y="4124325"/>
          <p14:tracePt t="15113" x="1681163" y="4119563"/>
          <p14:tracePt t="15277" x="1643063" y="4100513"/>
          <p14:tracePt t="15304" x="1585913" y="4081463"/>
          <p14:tracePt t="15309" x="1571625" y="4076700"/>
          <p14:tracePt t="15324" x="1519238" y="4071938"/>
          <p14:tracePt t="15330" x="1504950" y="4071938"/>
          <p14:tracePt t="15355" x="1462088" y="4067175"/>
          <p14:tracePt t="15359" x="1447800" y="4067175"/>
          <p14:tracePt t="15372" x="1433513" y="4067175"/>
          <p14:tracePt t="15377" x="1419225" y="4067175"/>
          <p14:tracePt t="15407" x="1366838" y="4067175"/>
          <p14:tracePt t="15451" x="1271588" y="4071938"/>
          <p14:tracePt t="15479" x="1214438" y="4090988"/>
          <p14:tracePt t="15481" x="1200150" y="4095750"/>
          <p14:tracePt t="15493" x="1185863" y="4095750"/>
          <p14:tracePt t="15518" x="1166813" y="4100513"/>
          <p14:tracePt t="15547" x="1162050" y="4100513"/>
          <p14:tracePt t="15577" x="1128713" y="4114800"/>
          <p14:tracePt t="15640" x="990600" y="4176713"/>
          <p14:tracePt t="15667" x="966788" y="4200525"/>
          <p14:tracePt t="15684" x="947738" y="4210050"/>
          <p14:tracePt t="15690" x="938213" y="4214813"/>
          <p14:tracePt t="15717" x="914400" y="4233863"/>
          <p14:tracePt t="15751" x="847725" y="4281488"/>
          <p14:tracePt t="15764" x="838200" y="4291013"/>
          <p14:tracePt t="15793" x="781050" y="4324350"/>
          <p14:tracePt t="15798" x="771525" y="4329113"/>
          <p14:tracePt t="15810" x="723900" y="4367213"/>
          <p14:tracePt t="15840" x="628650" y="4438650"/>
          <p14:tracePt t="15872" x="542925" y="4510088"/>
          <p14:tracePt t="15876" x="523875" y="4524375"/>
          <p14:tracePt t="15908" x="495300" y="4562475"/>
          <p14:tracePt t="15921" x="485775" y="4581525"/>
          <p14:tracePt t="15954" x="461963" y="4624388"/>
          <p14:tracePt t="15982" x="438150" y="4652963"/>
          <p14:tracePt t="16001" x="423863" y="4695825"/>
          <p14:tracePt t="16030" x="419100" y="4776788"/>
          <p14:tracePt t="16057" x="409575" y="4833938"/>
          <p14:tracePt t="16080" x="409575" y="4957763"/>
          <p14:tracePt t="16107" x="414338" y="5024438"/>
          <p14:tracePt t="16125" x="419100" y="5081588"/>
          <p14:tracePt t="16155" x="457200" y="5210175"/>
          <p14:tracePt t="16175" x="490538" y="5291138"/>
          <p14:tracePt t="16201" x="509588" y="5338763"/>
          <p14:tracePt t="16220" x="542925" y="5400675"/>
          <p14:tracePt t="16225" x="576263" y="5443538"/>
          <p14:tracePt t="16265" x="657225" y="5567363"/>
          <p14:tracePt t="16285" x="809625" y="5724525"/>
          <p14:tracePt t="16310" x="890588" y="5795963"/>
          <p14:tracePt t="16330" x="957263" y="5848350"/>
          <p14:tracePt t="16359" x="1019175" y="5910263"/>
          <p14:tracePt t="16371" x="1033463" y="5915025"/>
          <p14:tracePt t="16377" x="1042988" y="5924550"/>
          <p14:tracePt t="16403" x="1100138" y="5962650"/>
          <p14:tracePt t="16409" x="1123950" y="5967413"/>
          <p14:tracePt t="16418" x="1138238" y="5976938"/>
          <p14:tracePt t="16424" x="1157288" y="5981700"/>
          <p14:tracePt t="16452" x="1214438" y="5991225"/>
          <p14:tracePt t="16478" x="1276350" y="6000750"/>
          <p14:tracePt t="16501" x="1376363" y="6005513"/>
          <p14:tracePt t="16530" x="1390650" y="6005513"/>
          <p14:tracePt t="16548" x="1395413" y="5995988"/>
          <p14:tracePt t="16562" x="1400175" y="5976938"/>
          <p14:tracePt t="16578" x="1409700" y="5953125"/>
          <p14:tracePt t="16607" x="1414463" y="5886450"/>
          <p14:tracePt t="16625" x="1414463" y="5829300"/>
          <p14:tracePt t="16635" x="1414463" y="5772150"/>
          <p14:tracePt t="16675" x="1395413" y="5538788"/>
          <p14:tracePt t="16699" x="1362075" y="5386388"/>
          <p14:tracePt t="16702" x="1352550" y="5319713"/>
          <p14:tracePt t="16729" x="1343025" y="5238750"/>
          <p14:tracePt t="16733" x="1328738" y="5181600"/>
          <p14:tracePt t="16758" x="1290638" y="5014913"/>
          <p14:tracePt t="16763" x="1276350" y="4953000"/>
          <p14:tracePt t="16792" x="1247775" y="4843463"/>
          <p14:tracePt t="16795" x="1233488" y="4762500"/>
          <p14:tracePt t="16799" x="1228725" y="4743450"/>
          <p14:tracePt t="16811" x="1214438" y="4672013"/>
          <p14:tracePt t="16826" x="1204913" y="4595813"/>
          <p14:tracePt t="16847" x="1190625" y="4443413"/>
          <p14:tracePt t="16871" x="1185863" y="4295775"/>
          <p14:tracePt t="16903" x="1157288" y="4090988"/>
          <p14:tracePt t="16932" x="1123950" y="3886200"/>
          <p14:tracePt t="16936" x="1104900" y="3795713"/>
          <p14:tracePt t="16980" x="1062038" y="3390900"/>
          <p14:tracePt t="17013" x="1047750" y="3205163"/>
          <p14:tracePt t="17034" x="1042988" y="3024188"/>
          <p14:tracePt t="17057" x="1033463" y="2919413"/>
          <p14:tracePt t="17078" x="1009650" y="2795588"/>
          <p14:tracePt t="17096" x="1000125" y="2776538"/>
          <p14:tracePt t="17120" x="990600" y="2733675"/>
          <p14:tracePt t="17141" x="985838" y="2709863"/>
          <p14:tracePt t="17152" x="985838" y="2700338"/>
          <p14:tracePt t="17171" x="981075" y="2676525"/>
          <p14:tracePt t="17198" x="971550" y="2662238"/>
          <p14:tracePt t="17215" x="966788" y="2652713"/>
          <p14:tracePt t="17242" x="952500" y="2614613"/>
          <p14:tracePt t="17250" x="942975" y="2595563"/>
          <p14:tracePt t="17267" x="933450" y="2576513"/>
          <p14:tracePt t="17295" x="923925" y="2557463"/>
          <p14:tracePt t="17312" x="919163" y="2547938"/>
          <p14:tracePt t="17336" x="904875" y="2519363"/>
          <p14:tracePt t="17339" x="900113" y="2514600"/>
          <p14:tracePt t="17364" x="885825" y="2481263"/>
          <p14:tracePt t="17389" x="871538" y="2457450"/>
          <p14:tracePt t="17409" x="866775" y="2443163"/>
          <p14:tracePt t="17435" x="847725" y="2414588"/>
          <p14:tracePt t="17454" x="833438" y="2390775"/>
          <p14:tracePt t="17483" x="819150" y="2357438"/>
          <p14:tracePt t="17512" x="800100" y="2338388"/>
          <p14:tracePt t="17549" x="790575" y="2319338"/>
          <p14:tracePt t="17596" x="790575" y="2314575"/>
          <p14:tracePt t="17643" x="781050" y="2295525"/>
          <p14:tracePt t="17666" x="776288" y="2286000"/>
          <p14:tracePt t="17687" x="776288" y="2281238"/>
          <p14:tracePt t="17769" x="790575" y="2271713"/>
          <p14:tracePt t="17793" x="871538" y="2252663"/>
          <p14:tracePt t="17797" x="909638" y="2252663"/>
          <p14:tracePt t="17815" x="962025" y="2252663"/>
          <p14:tracePt t="17838" x="1076325" y="2252663"/>
          <p14:tracePt t="17844" x="1100138" y="2252663"/>
          <p14:tracePt t="17875" x="1257300" y="2252663"/>
          <p14:tracePt t="17886" x="1295400" y="2252663"/>
          <p14:tracePt t="17909" x="1323975" y="2252663"/>
          <p14:tracePt t="17971" x="1328738" y="2252663"/>
          <p14:tracePt t="18003" x="1333500" y="2252663"/>
          <p14:tracePt t="18183" x="1323975" y="2247900"/>
          <p14:tracePt t="18189" x="1319213" y="2247900"/>
          <p14:tracePt t="18230" x="1271588" y="2238375"/>
          <p14:tracePt t="18234" x="1257300" y="2238375"/>
          <p14:tracePt t="18251" x="1238250" y="2233613"/>
          <p14:tracePt t="18267" x="1204913" y="2228850"/>
          <p14:tracePt t="18269" x="1195388" y="2228850"/>
          <p14:tracePt t="18277" x="1176338" y="2224088"/>
          <p14:tracePt t="18285" x="1157288" y="2219325"/>
          <p14:tracePt t="18292" x="1143000" y="2219325"/>
          <p14:tracePt t="18300" x="1123950" y="2214563"/>
          <p14:tracePt t="18323" x="1071563" y="2209800"/>
          <p14:tracePt t="18358" x="1019175" y="2205038"/>
          <p14:tracePt t="18378" x="990600" y="2200275"/>
          <p14:tracePt t="18417" x="976313" y="2200275"/>
          <p14:tracePt t="18439" x="938213" y="2200275"/>
          <p14:tracePt t="18453" x="909638" y="2200275"/>
          <p14:tracePt t="18483" x="885825" y="2195513"/>
          <p14:tracePt t="18503" x="871538" y="2195513"/>
          <p14:tracePt t="18510" x="866775" y="2195513"/>
          <p14:tracePt t="18518" x="862013" y="2195513"/>
          <p14:tracePt t="18548" x="819150" y="2195513"/>
          <p14:tracePt t="18577" x="742950" y="2181225"/>
          <p14:tracePt t="18595" x="733425" y="2181225"/>
          <p14:tracePt t="18625" x="719138" y="2181225"/>
          <p14:tracePt t="18687" x="704850" y="2181225"/>
          <p14:tracePt t="18689" x="700088" y="2181225"/>
          <p14:tracePt t="18798" x="695325" y="2181225"/>
          <p14:tracePt t="18812" x="690563" y="2181225"/>
          <p14:tracePt t="18829" x="685800" y="2181225"/>
          <p14:tracePt t="18887" x="671513" y="2181225"/>
          <p14:tracePt t="18906" x="661988" y="2181225"/>
          <p14:tracePt t="18938" x="657225" y="2181225"/>
          <p14:tracePt t="19159" x="661988" y="2176463"/>
          <p14:tracePt t="19188" x="676275" y="2176463"/>
          <p14:tracePt t="19202" x="681038" y="2176463"/>
          <p14:tracePt t="19212" x="685800" y="2176463"/>
          <p14:tracePt t="19220" x="695325" y="2176463"/>
          <p14:tracePt t="19237" x="719138" y="2176463"/>
          <p14:tracePt t="19266" x="790575" y="2176463"/>
          <p14:tracePt t="19277" x="809625" y="2176463"/>
          <p14:tracePt t="19299" x="847725" y="2176463"/>
          <p14:tracePt t="19316" x="885825" y="2176463"/>
          <p14:tracePt t="19328" x="904875" y="2176463"/>
          <p14:tracePt t="19362" x="995363" y="2176463"/>
          <p14:tracePt t="19386" x="1128713" y="2176463"/>
          <p14:tracePt t="19408" x="1185863" y="2176463"/>
          <p14:tracePt t="19454" x="1400175" y="2195513"/>
          <p14:tracePt t="19483" x="1528763" y="2209800"/>
          <p14:tracePt t="19484" x="1581150" y="2214563"/>
          <p14:tracePt t="19520" x="1638300" y="2219325"/>
          <p14:tracePt t="19544" x="1685925" y="2224088"/>
          <p14:tracePt t="19547" x="1714500" y="2233613"/>
          <p14:tracePt t="19561" x="1785938" y="2243138"/>
          <p14:tracePt t="19567" x="1824038" y="2252663"/>
          <p14:tracePt t="19579" x="1871663" y="2257425"/>
          <p14:tracePt t="19625" x="2005013" y="2276475"/>
          <p14:tracePt t="19652" x="2119313" y="2286000"/>
          <p14:tracePt t="19688" x="2371725" y="2305050"/>
          <p14:tracePt t="19695" x="2447925" y="2314575"/>
          <p14:tracePt t="19703" x="2533650" y="2314575"/>
          <p14:tracePt t="19723" x="2609850" y="2324100"/>
          <p14:tracePt t="19735" x="2771775" y="2328863"/>
          <p14:tracePt t="19747" x="2786063" y="2328863"/>
          <p14:tracePt t="19877" x="2786063" y="2343150"/>
          <p14:tracePt t="19901" x="2776538" y="2366963"/>
          <p14:tracePt t="19908" x="2771775" y="2381250"/>
          <p14:tracePt t="19937" x="2738438" y="2428875"/>
          <p14:tracePt t="19964" x="2686050" y="2466975"/>
          <p14:tracePt t="19968" x="2671763" y="2476500"/>
          <p14:tracePt t="20012" x="2490788" y="2533650"/>
          <p14:tracePt t="20029" x="2419350" y="2547938"/>
          <p14:tracePt t="20065" x="2286000" y="2557463"/>
          <p14:tracePt t="20080" x="2214563" y="2562225"/>
          <p14:tracePt t="20104" x="2105025" y="2571750"/>
          <p14:tracePt t="20108" x="2066925" y="2571750"/>
          <p14:tracePt t="20126" x="1990725" y="2571750"/>
          <p14:tracePt t="20152" x="1909763" y="2571750"/>
          <p14:tracePt t="20155" x="1881188" y="2571750"/>
          <p14:tracePt t="20173" x="1824038" y="2571750"/>
          <p14:tracePt t="20183" x="1804988" y="2571750"/>
          <p14:tracePt t="20203" x="1757363" y="2571750"/>
          <p14:tracePt t="20232" x="1695450" y="2571750"/>
          <p14:tracePt t="20236" x="1671638" y="2571750"/>
          <p14:tracePt t="20265" x="1571625" y="2571750"/>
          <p14:tracePt t="20297" x="1466850" y="2571750"/>
          <p14:tracePt t="20322" x="1428750" y="2571750"/>
          <p14:tracePt t="20345" x="1390650" y="2571750"/>
          <p14:tracePt t="20347" x="1371600" y="2571750"/>
          <p14:tracePt t="20373" x="1338263" y="2571750"/>
          <p14:tracePt t="20408" x="1314450" y="2571750"/>
          <p14:tracePt t="20554" x="1319213" y="2571750"/>
          <p14:tracePt t="20578" x="1323975" y="2571750"/>
          <p14:tracePt t="20628" x="1328738" y="2571750"/>
          <p14:tracePt t="20655" x="1343025" y="2566988"/>
          <p14:tracePt t="20686" x="1371600" y="2562225"/>
          <p14:tracePt t="20715" x="1385888" y="2557463"/>
          <p14:tracePt t="20737" x="1400175" y="2552700"/>
          <p14:tracePt t="20749" x="1409700" y="2552700"/>
          <p14:tracePt t="20768" x="1443038" y="2547938"/>
          <p14:tracePt t="20796" x="1485900" y="2543175"/>
          <p14:tracePt t="20829" x="1524000" y="2538413"/>
          <p14:tracePt t="20850" x="1595438" y="2538413"/>
          <p14:tracePt t="20857" x="1643063" y="2538413"/>
          <p14:tracePt t="20888" x="1795463" y="2538413"/>
          <p14:tracePt t="20894" x="1852613" y="2538413"/>
          <p14:tracePt t="20922" x="1971675" y="2538413"/>
          <p14:tracePt t="20924" x="2019300" y="2538413"/>
          <p14:tracePt t="20937" x="2085975" y="2538413"/>
          <p14:tracePt t="20954" x="2276475" y="2557463"/>
          <p14:tracePt t="20988" x="2547938" y="2609850"/>
          <p14:tracePt t="20994" x="2619375" y="2633663"/>
          <p14:tracePt t="21001" x="2643188" y="2638425"/>
          <p14:tracePt t="21033" x="2747963" y="2700338"/>
          <p14:tracePt t="21058" x="2809875" y="2771775"/>
          <p14:tracePt t="21063" x="2828925" y="2786063"/>
          <p14:tracePt t="21090" x="2900363" y="2886075"/>
          <p14:tracePt t="21108" x="2938463" y="2933700"/>
          <p14:tracePt t="21120" x="2952750" y="2952750"/>
          <p14:tracePt t="21150" x="2976563" y="2990850"/>
          <p14:tracePt t="21155" x="2986088" y="3014663"/>
          <p14:tracePt t="21173" x="3009900" y="3076575"/>
          <p14:tracePt t="21198" x="3019425" y="3100388"/>
          <p14:tracePt t="21218" x="3019425" y="3114675"/>
          <p14:tracePt t="21242" x="3038475" y="3209925"/>
          <p14:tracePt t="21268" x="3048000" y="3248025"/>
          <p14:tracePt t="21293" x="3052763" y="3386138"/>
          <p14:tracePt t="21312" x="3052763" y="3424238"/>
          <p14:tracePt t="21339" x="3067050" y="3457575"/>
          <p14:tracePt t="21360" x="3081338" y="3509963"/>
          <p14:tracePt t="21389" x="3086100" y="3529013"/>
          <p14:tracePt t="21982" x="2795588" y="4176713"/>
          <p14:tracePt t="21997" x="2786063" y="4176713"/>
          <p14:tracePt t="22013" x="2781300" y="4181475"/>
          <p14:tracePt t="22045" x="2767013" y="4181475"/>
          <p14:tracePt t="22060" x="2743200" y="4181475"/>
          <p14:tracePt t="22107" x="2700338" y="4191000"/>
          <p14:tracePt t="22138" x="2652713" y="4210050"/>
          <p14:tracePt t="22160" x="2643188" y="4210050"/>
          <p14:tracePt t="22174" x="2638425" y="4210050"/>
          <p14:tracePt t="22198" x="2628900" y="4214813"/>
          <p14:tracePt t="22216" x="2609850" y="4219575"/>
          <p14:tracePt t="22249" x="2595563" y="4229100"/>
          <p14:tracePt t="22264" x="2581275" y="4233863"/>
          <p14:tracePt t="22294" x="2547938" y="4248150"/>
          <p14:tracePt t="22311" x="2543175" y="4252913"/>
          <p14:tracePt t="22376" x="2538413" y="4252913"/>
          <p14:tracePt t="22407" x="2500313" y="4252913"/>
          <p14:tracePt t="22416" x="2490788" y="4252913"/>
          <p14:tracePt t="22421" x="2481263" y="4252913"/>
          <p14:tracePt t="22431" x="2466975" y="4252913"/>
          <p14:tracePt t="22436" x="2457450" y="4252913"/>
          <p14:tracePt t="22452" x="2443163" y="4252913"/>
          <p14:tracePt t="22471" x="2419350" y="4252913"/>
          <p14:tracePt t="22496" x="2395538" y="4252913"/>
          <p14:tracePt t="22519" x="2357438" y="4252913"/>
          <p14:tracePt t="22542" x="2319338" y="4252913"/>
          <p14:tracePt t="22547" x="2300288" y="4252913"/>
          <p14:tracePt t="22574" x="2262188" y="4243388"/>
          <p14:tracePt t="22597" x="2209800" y="4214813"/>
          <p14:tracePt t="22612" x="2190750" y="4205288"/>
          <p14:tracePt t="22650" x="2152650" y="4186238"/>
          <p14:tracePt t="22653" x="2143125" y="4181475"/>
          <p14:tracePt t="22657" x="2133600" y="4176713"/>
          <p14:tracePt t="22684" x="2090738" y="4152900"/>
          <p14:tracePt t="22686" x="2071688" y="4138613"/>
          <p14:tracePt t="22704" x="2038350" y="4110038"/>
          <p14:tracePt t="22731" x="1995488" y="4067175"/>
          <p14:tracePt t="22758" x="1952625" y="4029075"/>
          <p14:tracePt t="22763" x="1938338" y="4019550"/>
          <p14:tracePt t="22797" x="1919288" y="3990975"/>
          <p14:tracePt t="22798" x="1914525" y="3981450"/>
          <p14:tracePt t="22826" x="1885950" y="3948113"/>
          <p14:tracePt t="22829" x="1881188" y="3933825"/>
          <p14:tracePt t="22861" x="1843088" y="3890963"/>
          <p14:tracePt t="22891" x="1814513" y="3857625"/>
          <p14:tracePt t="22919" x="1795463" y="3829050"/>
          <p14:tracePt t="22943" x="1771650" y="3800475"/>
          <p14:tracePt t="22951" x="1757363" y="3790950"/>
          <p14:tracePt t="23002" x="1714500" y="3748088"/>
          <p14:tracePt t="23030" x="1700213" y="3724275"/>
          <p14:tracePt t="23041" x="1676400" y="3709988"/>
          <p14:tracePt t="23046" x="1671638" y="3700463"/>
          <p14:tracePt t="23072" x="1662113" y="3690938"/>
          <p14:tracePt t="23106" x="1595438" y="3633788"/>
          <p14:tracePt t="23125" x="1562100" y="3605213"/>
          <p14:tracePt t="23171" x="1514475" y="3567113"/>
          <p14:tracePt t="23181" x="1500188" y="3557588"/>
          <p14:tracePt t="23200" x="1490663" y="3538538"/>
          <p14:tracePt t="23221" x="1481138" y="3529013"/>
          <p14:tracePt t="23232" x="1471613" y="3524250"/>
          <p14:tracePt t="23254" x="1466850" y="3519488"/>
          <p14:tracePt t="23281" x="1462088" y="3519488"/>
          <p14:tracePt t="23355" x="1457325" y="3519488"/>
          <p14:tracePt t="23594" x="1457325" y="3514725"/>
          <p14:tracePt t="23611" x="1471613" y="3514725"/>
          <p14:tracePt t="23641" x="1509713" y="3500438"/>
          <p14:tracePt t="23660" x="1524000" y="3495675"/>
          <p14:tracePt t="23688" x="1666875" y="3481388"/>
          <p14:tracePt t="23713" x="1747838" y="3481388"/>
          <p14:tracePt t="23716" x="1771650" y="3481388"/>
          <p14:tracePt t="23746" x="1843088" y="3481388"/>
          <p14:tracePt t="23767" x="1895475" y="3481388"/>
          <p14:tracePt t="23797" x="1966913" y="3481388"/>
          <p14:tracePt t="23827" x="2033588" y="3476625"/>
          <p14:tracePt t="23842" x="2052638" y="3476625"/>
          <p14:tracePt t="23874" x="2076450" y="3476625"/>
          <p14:tracePt t="23912" x="2114550" y="3476625"/>
          <p14:tracePt t="23918" x="2128838" y="3476625"/>
          <p14:tracePt t="23928" x="2138363" y="3476625"/>
          <p14:tracePt t="23936" x="2162175" y="3476625"/>
          <p14:tracePt t="23969" x="2219325" y="3476625"/>
          <p14:tracePt t="23971" x="2228850" y="3476625"/>
          <p14:tracePt t="23986" x="2243138" y="3476625"/>
          <p14:tracePt t="24000" x="2252663" y="3476625"/>
          <p14:tracePt t="24016" x="2262188" y="3476625"/>
          <p14:tracePt t="24049" x="2281238" y="3476625"/>
          <p14:tracePt t="24061" x="2295525" y="3476625"/>
          <p14:tracePt t="24082" x="2309813" y="3476625"/>
          <p14:tracePt t="24119" x="2324100" y="3476625"/>
          <p14:tracePt t="24141" x="2347913" y="3476625"/>
          <p14:tracePt t="24144" x="2357438" y="3476625"/>
          <p14:tracePt t="24173" x="2419350" y="3481388"/>
          <p14:tracePt t="24197" x="2495550" y="3495675"/>
          <p14:tracePt t="24234" x="2547938" y="3495675"/>
          <p14:tracePt t="24243" x="2552700" y="3495675"/>
          <p14:tracePt t="24252" x="2562225" y="3495675"/>
          <p14:tracePt t="24254" x="2571750" y="3495675"/>
          <p14:tracePt t="24266" x="2586038" y="3495675"/>
          <p14:tracePt t="24298" x="2647950" y="3505200"/>
          <p14:tracePt t="24300" x="2676525" y="3505200"/>
          <p14:tracePt t="24321" x="2724150" y="3514725"/>
          <p14:tracePt t="24326" x="2728913" y="3514725"/>
          <p14:tracePt t="24402" x="2738438" y="3514725"/>
          <p14:tracePt t="24425" x="2771775" y="3514725"/>
          <p14:tracePt t="24435" x="2781300" y="3514725"/>
          <p14:tracePt t="24467" x="2795588" y="3514725"/>
          <p14:tracePt t="24534" x="2833688" y="3514725"/>
          <p14:tracePt t="24550" x="2838450" y="3514725"/>
          <p14:tracePt t="24578" x="2843213" y="3514725"/>
          <p14:tracePt t="24639" x="2852738" y="3514725"/>
          <p14:tracePt t="24673" x="2862263" y="3505200"/>
          <p14:tracePt t="24684" x="2867025" y="3505200"/>
          <p14:tracePt t="24712" x="2867025" y="3500438"/>
          <p14:tracePt t="24797" x="2857500" y="3476625"/>
          <p14:tracePt t="24824" x="2838450" y="3457575"/>
          <p14:tracePt t="24827" x="2828925" y="3443288"/>
          <p14:tracePt t="24833" x="2819400" y="3438525"/>
          <p14:tracePt t="24841" x="2809875" y="3429000"/>
          <p14:tracePt t="24847" x="2795588" y="3424238"/>
          <p14:tracePt t="24860" x="2786063" y="3414713"/>
          <p14:tracePt t="24907" x="2724150" y="3362325"/>
          <p14:tracePt t="24923" x="2686050" y="3338513"/>
          <p14:tracePt t="24931" x="2676525" y="3333750"/>
          <p14:tracePt t="24937" x="2662238" y="3328988"/>
          <p14:tracePt t="24973" x="2609850" y="3309938"/>
          <p14:tracePt t="24979" x="2595563" y="3309938"/>
          <p14:tracePt t="25013" x="2547938" y="3300413"/>
          <p14:tracePt t="25049" x="2466975" y="3295650"/>
          <p14:tracePt t="25060" x="2428875" y="3290888"/>
          <p14:tracePt t="25091" x="2276475" y="3276600"/>
          <p14:tracePt t="25129" x="2195513" y="3271838"/>
          <p14:tracePt t="25138" x="2185988" y="3271838"/>
          <p14:tracePt t="25162" x="2138363" y="3267075"/>
          <p14:tracePt t="25202" x="2019300" y="3252788"/>
          <p14:tracePt t="25224" x="1966913" y="3252788"/>
          <p14:tracePt t="25237" x="1947863" y="3252788"/>
          <p14:tracePt t="25257" x="1919288" y="3252788"/>
          <p14:tracePt t="25262" x="1900238" y="3252788"/>
          <p14:tracePt t="25268" x="1885950" y="3252788"/>
          <p14:tracePt t="25278" x="1871663" y="3252788"/>
          <p14:tracePt t="25290" x="1833563" y="3252788"/>
          <p14:tracePt t="25300" x="1814513" y="3252788"/>
          <p14:tracePt t="25313" x="1776413" y="3252788"/>
          <p14:tracePt t="25331" x="1747838" y="3252788"/>
          <p14:tracePt t="25342" x="1724025" y="3252788"/>
          <p14:tracePt t="25364" x="1700213" y="3252788"/>
          <p14:tracePt t="25379" x="1690688" y="3252788"/>
          <p14:tracePt t="25409" x="1685925" y="3252788"/>
          <p14:tracePt t="25451" x="1662113" y="3252788"/>
          <p14:tracePt t="25475" x="1624013" y="3252788"/>
          <p14:tracePt t="25486" x="1600200" y="3257550"/>
          <p14:tracePt t="25494" x="1581150" y="3257550"/>
          <p14:tracePt t="25502" x="1566863" y="3257550"/>
          <p14:tracePt t="25531" x="1533525" y="3257550"/>
          <p14:tracePt t="25559" x="1504950" y="3262313"/>
          <p14:tracePt t="25576" x="1500188" y="3267075"/>
          <p14:tracePt t="25670" x="1490663" y="3267075"/>
          <p14:tracePt t="25689" x="1485900" y="3271838"/>
          <p14:tracePt t="25714" x="1476375" y="3281363"/>
          <p14:tracePt t="25740" x="1452563" y="3305175"/>
          <p14:tracePt t="25750" x="1447800" y="3314700"/>
          <p14:tracePt t="25779" x="1438275" y="3333750"/>
          <p14:tracePt t="25797" x="1428750" y="3343275"/>
          <p14:tracePt t="25848" x="1419225" y="3367088"/>
          <p14:tracePt t="25871" x="1419225" y="3381375"/>
          <p14:tracePt t="25893" x="1419225" y="3395663"/>
          <p14:tracePt t="25917" x="1414463" y="3414713"/>
          <p14:tracePt t="25951" x="1409700" y="3429000"/>
          <p14:tracePt t="25967" x="1409700" y="3433763"/>
          <p14:tracePt t="26095" x="1409700" y="3443288"/>
          <p14:tracePt t="26119" x="1419225" y="3448050"/>
          <p14:tracePt t="26143" x="1504950" y="3490913"/>
          <p14:tracePt t="26166" x="1552575" y="3500438"/>
          <p14:tracePt t="26199" x="1719263" y="3543300"/>
          <p14:tracePt t="26204" x="1743075" y="3543300"/>
          <p14:tracePt t="26216" x="1762125" y="3548063"/>
          <p14:tracePt t="26236" x="1828800" y="3557588"/>
          <p14:tracePt t="26267" x="1900238" y="3567113"/>
          <p14:tracePt t="26295" x="1962150" y="3576638"/>
          <p14:tracePt t="26309" x="1971675" y="3576638"/>
          <p14:tracePt t="26313" x="1990725" y="3576638"/>
          <p14:tracePt t="26342" x="2043113" y="3586163"/>
          <p14:tracePt t="26346" x="2057400" y="3586163"/>
          <p14:tracePt t="26360" x="2081213" y="3586163"/>
          <p14:tracePt t="26362" x="2095500" y="3590925"/>
          <p14:tracePt t="26371" x="2109788" y="3590925"/>
          <p14:tracePt t="26404" x="2190750" y="3590925"/>
          <p14:tracePt t="26424" x="2257425" y="3590925"/>
          <p14:tracePt t="26435" x="2276475" y="3590925"/>
          <p14:tracePt t="26456" x="2347913" y="3590925"/>
          <p14:tracePt t="26468" x="2395538" y="3590925"/>
          <p14:tracePt t="26475" x="2419350" y="3590925"/>
          <p14:tracePt t="26484" x="2457450" y="3590925"/>
          <p14:tracePt t="26512" x="2557463" y="3590925"/>
          <p14:tracePt t="26545" x="2619375" y="3590925"/>
          <p14:tracePt t="26576" x="2667000" y="3590925"/>
          <p14:tracePt t="26579" x="2681288" y="3590925"/>
          <p14:tracePt t="26611" x="2728913" y="3595688"/>
          <p14:tracePt t="26626" x="2757488" y="3600450"/>
          <p14:tracePt t="26644" x="2786063" y="3600450"/>
          <p14:tracePt t="26673" x="2833688" y="3600450"/>
          <p14:tracePt t="26689" x="2867025" y="3600450"/>
          <p14:tracePt t="26713" x="2890838" y="3600450"/>
          <p14:tracePt t="26749" x="2919413" y="3600450"/>
          <p14:tracePt t="26769" x="2928938" y="3595688"/>
          <p14:tracePt t="27016" x="2928938" y="3586163"/>
          <p14:tracePt t="27067" x="2928938" y="3552825"/>
          <p14:tracePt t="27109" x="2876550" y="3495675"/>
          <p14:tracePt t="27111" x="2862263" y="3490913"/>
          <p14:tracePt t="27126" x="2843213" y="3481388"/>
          <p14:tracePt t="27145" x="2819400" y="3471863"/>
          <p14:tracePt t="27173" x="2733675" y="3448050"/>
          <p14:tracePt t="27188" x="2662238" y="3433763"/>
          <p14:tracePt t="27206" x="2581275" y="3414713"/>
          <p14:tracePt t="27211" x="2557463" y="3409950"/>
          <p14:tracePt t="27217" x="2519363" y="3405188"/>
          <p14:tracePt t="27236" x="2471738" y="3386138"/>
          <p14:tracePt t="27261" x="2433638" y="3371850"/>
          <p14:tracePt t="27266" x="2424113" y="3371850"/>
          <p14:tracePt t="27277" x="2409825" y="3367088"/>
          <p14:tracePt t="27310" x="2347913" y="3357563"/>
          <p14:tracePt t="27333" x="2281238" y="3348038"/>
          <p14:tracePt t="27371" x="2200275" y="3343275"/>
          <p14:tracePt t="27374" x="2185988" y="3343275"/>
          <p14:tracePt t="27409" x="2143125" y="3338513"/>
          <p14:tracePt t="27414" x="2133600" y="3338513"/>
          <p14:tracePt t="27423" x="2114550" y="3338513"/>
          <p14:tracePt t="27449" x="2076450" y="3338513"/>
          <p14:tracePt t="27481" x="2000250" y="3338513"/>
          <p14:tracePt t="27514" x="1957388" y="3338513"/>
          <p14:tracePt t="27517" x="1947863" y="3338513"/>
          <p14:tracePt t="27581" x="1862138" y="3338513"/>
          <p14:tracePt t="27626" x="1814513" y="3338513"/>
          <p14:tracePt t="27637" x="1800225" y="3333750"/>
          <p14:tracePt t="27671" x="1771650" y="3328988"/>
          <p14:tracePt t="27685" x="1752600" y="3328988"/>
          <p14:tracePt t="27705" x="1743075" y="3328988"/>
          <p14:tracePt t="27733" x="1724025" y="3324225"/>
          <p14:tracePt t="27734" x="1714500" y="3324225"/>
          <p14:tracePt t="27785" x="1666875" y="3324225"/>
          <p14:tracePt t="27824" x="1614488" y="3324225"/>
          <p14:tracePt t="27863" x="1571625" y="3324225"/>
          <p14:tracePt t="27875" x="1552575" y="3324225"/>
          <p14:tracePt t="27902" x="1533525" y="3324225"/>
          <p14:tracePt t="27924" x="1528763" y="3324225"/>
          <p14:tracePt t="27950" x="1519238" y="3328988"/>
          <p14:tracePt t="27971" x="1504950" y="3333750"/>
          <p14:tracePt t="27984" x="1457325" y="3357563"/>
          <p14:tracePt t="27990" x="1452563" y="3362325"/>
          <p14:tracePt t="28017" x="1433513" y="3376613"/>
          <p14:tracePt t="28024" x="1433513" y="3381375"/>
          <p14:tracePt t="28030" x="1428750" y="3386138"/>
          <p14:tracePt t="28037" x="1423988" y="3390900"/>
          <p14:tracePt t="28042" x="1419225" y="3395663"/>
          <p14:tracePt t="28050" x="1414463" y="3400425"/>
          <p14:tracePt t="28074" x="1409700" y="3405188"/>
          <p14:tracePt t="28098" x="1400175" y="3414713"/>
          <p14:tracePt t="28146" x="1390650" y="3429000"/>
          <p14:tracePt t="28155" x="1385888" y="3443288"/>
          <p14:tracePt t="28176" x="1371600" y="3471863"/>
          <p14:tracePt t="28201" x="1362075" y="3486150"/>
          <p14:tracePt t="28223" x="1357313" y="3500438"/>
          <p14:tracePt t="28237" x="1352550" y="3514725"/>
          <p14:tracePt t="28252" x="1352550" y="3519488"/>
          <p14:tracePt t="28280" x="1352550" y="3529013"/>
          <p14:tracePt t="28312" x="1352550" y="3533775"/>
          <p14:tracePt t="28408" x="1357313" y="3533775"/>
          <p14:tracePt t="28417" x="1366838" y="3533775"/>
          <p14:tracePt t="28439" x="1376363" y="3533775"/>
          <p14:tracePt t="28451" x="1381125" y="3533775"/>
          <p14:tracePt t="28469" x="1390650" y="3533775"/>
          <p14:tracePt t="28499" x="1404938" y="3533775"/>
          <p14:tracePt t="28524" x="1452563" y="3533775"/>
          <p14:tracePt t="28529" x="1476375" y="3533775"/>
          <p14:tracePt t="28559" x="1500188" y="3533775"/>
          <p14:tracePt t="28587" x="1524000" y="3533775"/>
          <p14:tracePt t="28652" x="1533525" y="3533775"/>
          <p14:tracePt t="28675" x="1562100" y="3533775"/>
          <p14:tracePt t="28706" x="1576388" y="3533775"/>
          <p14:tracePt t="28711" x="1581150" y="3533775"/>
          <p14:tracePt t="28748" x="1585913" y="3533775"/>
          <p14:tracePt t="29122" x="1614488" y="3533775"/>
          <p14:tracePt t="29154" x="1743075" y="3533775"/>
          <p14:tracePt t="29161" x="1771650" y="3533775"/>
          <p14:tracePt t="29185" x="1881188" y="3533775"/>
          <p14:tracePt t="29191" x="1924050" y="3533775"/>
          <p14:tracePt t="29203" x="1933575" y="3533775"/>
          <p14:tracePt t="29231" x="1990725" y="3533775"/>
          <p14:tracePt t="29245" x="2009775" y="3533775"/>
          <p14:tracePt t="29251" x="2014538" y="3533775"/>
          <p14:tracePt t="29283" x="2057400" y="3533775"/>
          <p14:tracePt t="29310" x="2090738" y="3533775"/>
          <p14:tracePt t="29329" x="2124075" y="3533775"/>
          <p14:tracePt t="29359" x="2190750" y="3538538"/>
          <p14:tracePt t="29363" x="2209800" y="3538538"/>
          <p14:tracePt t="29392" x="2286000" y="3548063"/>
          <p14:tracePt t="29438" x="2347913" y="3548063"/>
          <p14:tracePt t="29467" x="2357438" y="3548063"/>
          <p14:tracePt t="29513" x="2414588" y="3548063"/>
          <p14:tracePt t="29542" x="2424113" y="3548063"/>
          <p14:tracePt t="29554" x="2428875" y="3548063"/>
          <p14:tracePt t="29626" x="2457450" y="3548063"/>
          <p14:tracePt t="29638" x="2462213" y="3543300"/>
          <p14:tracePt t="29661" x="2466975" y="3543300"/>
          <p14:tracePt t="29701" x="2471738" y="3543300"/>
          <p14:tracePt t="29722" x="2481263" y="3543300"/>
          <p14:tracePt t="30264" x="2476500" y="3548063"/>
          <p14:tracePt t="30311" x="2447925" y="3590925"/>
          <p14:tracePt t="30342" x="2424113" y="3662363"/>
          <p14:tracePt t="30372" x="2414588" y="3729038"/>
          <p14:tracePt t="30401" x="2414588" y="3762375"/>
          <p14:tracePt t="30423" x="2414588" y="3767138"/>
          <p14:tracePt t="30467" x="2414588" y="3814763"/>
          <p14:tracePt t="30502" x="2424113" y="3852863"/>
          <p14:tracePt t="30541" x="2433638" y="3881438"/>
          <p14:tracePt t="30544" x="2438400" y="3905250"/>
          <p14:tracePt t="30548" x="2447925" y="3914775"/>
          <p14:tracePt t="30562" x="2457450" y="3943350"/>
          <p14:tracePt t="30580" x="2471738" y="3967163"/>
          <p14:tracePt t="30606" x="2509838" y="4005263"/>
          <p14:tracePt t="30610" x="2524125" y="4019550"/>
          <p14:tracePt t="30625" x="2538413" y="4038600"/>
          <p14:tracePt t="30654" x="2586038" y="4081463"/>
          <p14:tracePt t="30659" x="2609850" y="4100513"/>
          <p14:tracePt t="30668" x="2624138" y="4110038"/>
          <p14:tracePt t="30676" x="2647950" y="4124325"/>
          <p14:tracePt t="30687" x="2671763" y="4133850"/>
          <p14:tracePt t="30706" x="2738438" y="4157663"/>
          <p14:tracePt t="30721" x="2762250" y="4162425"/>
          <p14:tracePt t="30751" x="2776538" y="4167188"/>
          <p14:tracePt t="30807" x="2790825" y="4167188"/>
          <p14:tracePt t="30812" x="2800350" y="4167188"/>
          <p14:tracePt t="30828" x="2843213" y="4167188"/>
          <p14:tracePt t="30889" x="2876550" y="4167188"/>
          <p14:tracePt t="30939" x="2938463" y="4167188"/>
          <p14:tracePt t="30964" x="2981325" y="4167188"/>
          <p14:tracePt t="30968" x="2995613" y="4167188"/>
          <p14:tracePt t="31035" x="3105150" y="4162425"/>
          <p14:tracePt t="31050" x="3171825" y="4162425"/>
          <p14:tracePt t="31061" x="3209925" y="4162425"/>
          <p14:tracePt t="31089" x="3281363" y="4162425"/>
          <p14:tracePt t="31093" x="3290888" y="4162425"/>
          <p14:tracePt t="31155" x="3295650" y="4162425"/>
          <p14:tracePt t="32048" x="1747838" y="3567113"/>
          <p14:tracePt t="32063" x="1724025" y="3552825"/>
          <p14:tracePt t="32082" x="1704975" y="3538538"/>
          <p14:tracePt t="32141" x="1643063" y="3519488"/>
          <p14:tracePt t="32153" x="1614488" y="3505200"/>
          <p14:tracePt t="32189" x="1590675" y="3500438"/>
          <p14:tracePt t="32269" x="1566863" y="3486150"/>
          <p14:tracePt t="32280" x="1557338" y="3481388"/>
          <p14:tracePt t="32300" x="1547813" y="3467100"/>
          <p14:tracePt t="32332" x="1543050" y="3467100"/>
          <p14:tracePt t="32354" x="1543050" y="3462338"/>
          <p14:tracePt t="32515" x="1624013" y="3471863"/>
          <p14:tracePt t="32532" x="1666875" y="3476625"/>
          <p14:tracePt t="32546" x="1700213" y="3481388"/>
          <p14:tracePt t="32554" x="1733550" y="3486150"/>
          <p14:tracePt t="32596" x="1943100" y="3552825"/>
          <p14:tracePt t="32625" x="2162175" y="3633788"/>
          <p14:tracePt t="32644" x="2228850" y="3652838"/>
          <p14:tracePt t="32649" x="2252663" y="3667125"/>
          <p14:tracePt t="32685" x="2314575" y="3705225"/>
          <p14:tracePt t="32705" x="2357438" y="3729038"/>
          <p14:tracePt t="32716" x="2424113" y="3767138"/>
          <p14:tracePt t="32753" x="2628900" y="3871913"/>
          <p14:tracePt t="32765" x="2671763" y="3895725"/>
          <p14:tracePt t="32792" x="2786063" y="3962400"/>
          <p14:tracePt t="32819" x="2819400" y="3986213"/>
          <p14:tracePt t="32826" x="2862263" y="4000500"/>
          <p14:tracePt t="32843" x="2995613" y="4043363"/>
          <p14:tracePt t="32868" x="3143250" y="4081463"/>
          <p14:tracePt t="32887" x="3238500" y="4105275"/>
          <p14:tracePt t="32920" x="3286125" y="4114800"/>
          <p14:tracePt t="32945" x="3333750" y="4114800"/>
          <p14:tracePt t="32957" x="3395663" y="4119563"/>
          <p14:tracePt t="32963" x="3424238" y="4119563"/>
          <p14:tracePt t="32971" x="3471863" y="4119563"/>
          <p14:tracePt t="33038" x="3676650" y="4119563"/>
          <p14:tracePt t="33094" x="3743325" y="4119563"/>
          <p14:tracePt t="33133" x="3776663" y="4119563"/>
          <p14:tracePt t="33214" x="4138613" y="4124325"/>
          <p14:tracePt t="33243" x="4210050" y="4124325"/>
          <p14:tracePt t="33248" x="4214813" y="4124325"/>
          <p14:tracePt t="33280" x="4291013" y="4124325"/>
          <p14:tracePt t="33356" x="4410075" y="4124325"/>
          <p14:tracePt t="33378" x="4414838" y="4124325"/>
          <p14:tracePt t="33448" x="4448175" y="4124325"/>
          <p14:tracePt t="33470" x="4452938" y="4124325"/>
          <p14:tracePt t="33534" x="4510088" y="4124325"/>
          <p14:tracePt t="33575" x="4533900" y="4124325"/>
          <p14:tracePt t="33579" x="4538663" y="4124325"/>
          <p14:tracePt t="33619" x="4595813" y="4129088"/>
          <p14:tracePt t="33640" x="4648200" y="4133850"/>
          <p14:tracePt t="33666" x="4672013" y="4138613"/>
          <p14:tracePt t="33750" x="4710113" y="4167188"/>
          <p14:tracePt t="33781" x="4724400" y="4191000"/>
          <p14:tracePt t="33841" x="4724400" y="4257675"/>
          <p14:tracePt t="33905" x="4719638" y="4324350"/>
          <p14:tracePt t="33951" x="4695825" y="4357688"/>
          <p14:tracePt t="33980" x="4672013" y="4376738"/>
          <p14:tracePt t="34031" x="4643438" y="4391025"/>
          <p14:tracePt t="34087" x="4610100" y="4405313"/>
          <p14:tracePt t="34126" x="4581525" y="4410075"/>
          <p14:tracePt t="34155" x="4567238" y="4414838"/>
          <p14:tracePt t="34200" x="4524375" y="4414838"/>
          <p14:tracePt t="34218" x="4519613" y="4414838"/>
          <p14:tracePt t="34360" x="4500563" y="4414838"/>
          <p14:tracePt t="34531" x="4500563" y="4410075"/>
          <p14:tracePt t="34577" x="4500563" y="4400550"/>
          <p14:tracePt t="34747" x="4500563" y="4386263"/>
          <p14:tracePt t="34780" x="4505325" y="4371975"/>
          <p14:tracePt t="34824" x="4524375" y="4357688"/>
          <p14:tracePt t="34853" x="4552950" y="4352925"/>
          <p14:tracePt t="34909" x="4614863" y="4352925"/>
          <p14:tracePt t="34948" x="4624388" y="4352925"/>
          <p14:tracePt t="35031" x="4643438" y="4352925"/>
          <p14:tracePt t="35967" x="4643438" y="4343400"/>
          <p14:tracePt t="36021" x="4643438" y="4314825"/>
          <p14:tracePt t="36031" x="4643438" y="4300538"/>
          <p14:tracePt t="36058" x="4643438" y="4281488"/>
          <p14:tracePt t="36062" x="4643438" y="4276725"/>
          <p14:tracePt t="36070" x="4643438" y="4271963"/>
          <p14:tracePt t="36079" x="4643438" y="4267200"/>
          <p14:tracePt t="36109" x="4643438" y="4252913"/>
          <p14:tracePt t="36152" x="4643438" y="4243388"/>
          <p14:tracePt t="36158" x="4643438" y="4238625"/>
          <p14:tracePt t="36182" x="4643438" y="4229100"/>
          <p14:tracePt t="36203" x="4643438" y="4219575"/>
          <p14:tracePt t="36235" x="4643438" y="4205288"/>
          <p14:tracePt t="36251" x="4643438" y="4195763"/>
          <p14:tracePt t="36280" x="4643438" y="4186238"/>
          <p14:tracePt t="36286" x="4643438" y="4181475"/>
          <p14:tracePt t="36323" x="4643438" y="4162425"/>
          <p14:tracePt t="36344" x="4643438" y="4157663"/>
          <p14:tracePt t="36357" x="4643438" y="4148138"/>
          <p14:tracePt t="36414" x="4643438" y="4138613"/>
          <p14:tracePt t="36447" x="4643438" y="4133850"/>
          <p14:tracePt t="36452" x="4643438" y="4129088"/>
          <p14:tracePt t="36499" x="4643438" y="4124325"/>
          <p14:tracePt t="36526" x="4643438" y="4114800"/>
          <p14:tracePt t="36531" x="4643438" y="4110038"/>
          <p14:tracePt t="36566" x="4643438" y="4100513"/>
          <p14:tracePt t="36589" x="4643438" y="4095750"/>
          <p14:tracePt t="36612" x="4643438" y="4090988"/>
          <p14:tracePt t="36626" x="4643438" y="4081463"/>
          <p14:tracePt t="36645" x="4643438" y="4076700"/>
          <p14:tracePt t="36686" x="4643438" y="4062413"/>
          <p14:tracePt t="36715" x="4643438" y="4057650"/>
          <p14:tracePt t="36746" x="4643438" y="4052888"/>
          <p14:tracePt t="36769" x="4643438" y="4048125"/>
          <p14:tracePt t="36797" x="4643438" y="4043363"/>
          <p14:tracePt t="36816" x="4643438" y="4038600"/>
          <p14:tracePt t="36971" x="4643438" y="4033838"/>
          <p14:tracePt t="37012" x="4643438" y="4029075"/>
          <p14:tracePt t="37454" x="4643438" y="4024313"/>
          <p14:tracePt t="37481" x="4643438" y="4019550"/>
          <p14:tracePt t="37517" x="4648200" y="4014788"/>
          <p14:tracePt t="37543" x="4648200" y="4010025"/>
          <p14:tracePt t="37731" x="4662488" y="4010025"/>
          <p14:tracePt t="37736" x="4667250" y="4010025"/>
          <p14:tracePt t="37764" x="4672013" y="4010025"/>
          <p14:tracePt t="37776" x="4676775" y="4010025"/>
          <p14:tracePt t="37840" x="4695825" y="4014788"/>
          <p14:tracePt t="37866" x="4700588" y="4014788"/>
          <p14:tracePt t="37894" x="4705350" y="4019550"/>
          <p14:tracePt t="37921" x="4724400" y="4029075"/>
          <p14:tracePt t="37952" x="4743450" y="4033838"/>
          <p14:tracePt t="38015" x="4748213" y="4033838"/>
          <p14:tracePt t="38309" x="4748213" y="4038600"/>
          <p14:tracePt t="38386" x="4743450" y="4038600"/>
          <p14:tracePt t="38409" x="4733925" y="4038600"/>
          <p14:tracePt t="38436" x="4724400" y="4038600"/>
          <p14:tracePt t="38466" x="4695825" y="4043363"/>
          <p14:tracePt t="38503" x="4648200" y="4052888"/>
          <p14:tracePt t="38517" x="4619625" y="4062413"/>
          <p14:tracePt t="38544" x="4581525" y="4062413"/>
          <p14:tracePt t="38575" x="4533900" y="4067175"/>
          <p14:tracePt t="38610" x="4514850" y="4067175"/>
          <p14:tracePt t="38641" x="4491038" y="4067175"/>
          <p14:tracePt t="38674" x="4486275" y="4067175"/>
          <p14:tracePt t="38686" x="4476750" y="4067175"/>
          <p14:tracePt t="38707" x="4457700" y="4067175"/>
          <p14:tracePt t="38717" x="4452938" y="4067175"/>
          <p14:tracePt t="38750" x="4424363" y="4067175"/>
          <p14:tracePt t="38751" x="4414838" y="4067175"/>
          <p14:tracePt t="38766" x="4410075" y="4067175"/>
          <p14:tracePt t="38783" x="4405313" y="4067175"/>
          <p14:tracePt t="38813" x="4367213" y="4067175"/>
          <p14:tracePt t="38822" x="4357688" y="4067175"/>
          <p14:tracePt t="38829" x="4343400" y="4067175"/>
          <p14:tracePt t="38856" x="4324350" y="4067175"/>
          <p14:tracePt t="38907" x="4319588" y="4067175"/>
          <p14:tracePt t="38924" x="4291013" y="4067175"/>
          <p14:tracePt t="38933" x="4281488" y="4067175"/>
          <p14:tracePt t="38952" x="4238625" y="4067175"/>
          <p14:tracePt t="38963" x="4205288" y="4067175"/>
          <p14:tracePt t="38969" x="4191000" y="4067175"/>
          <p14:tracePt t="38995" x="4186238" y="4062413"/>
          <p14:tracePt t="39079" x="4181475" y="4062413"/>
          <p14:tracePt t="39088" x="4176713" y="4062413"/>
          <p14:tracePt t="39248" x="4181475" y="4057650"/>
          <p14:tracePt t="39281" x="4224338" y="4048125"/>
          <p14:tracePt t="39312" x="4262438" y="4043363"/>
          <p14:tracePt t="39314" x="4271963" y="4043363"/>
          <p14:tracePt t="39338" x="4305300" y="4043363"/>
          <p14:tracePt t="39362" x="4343400" y="4043363"/>
          <p14:tracePt t="39389" x="4400550" y="4043363"/>
          <p14:tracePt t="39414" x="4414838" y="4043363"/>
          <p14:tracePt t="39435" x="4433888" y="4043363"/>
          <p14:tracePt t="39450" x="4443413" y="4043363"/>
          <p14:tracePt t="40062" x="4438650" y="4043363"/>
          <p14:tracePt t="40088" x="4433888" y="4043363"/>
          <p14:tracePt t="42012" x="4495800" y="4043363"/>
          <p14:tracePt t="42017" x="4495800" y="4038600"/>
          <p14:tracePt t="42044" x="4505325" y="4038600"/>
          <p14:tracePt t="42049" x="4510088" y="4038600"/>
          <p14:tracePt t="42078" x="4519613" y="4033838"/>
          <p14:tracePt t="42088" x="4524375" y="4033838"/>
          <p14:tracePt t="42108" x="4543425" y="4033838"/>
          <p14:tracePt t="42180" x="4548188" y="4033838"/>
          <p14:tracePt t="42202" x="4572000" y="4033838"/>
          <p14:tracePt t="42247" x="4581525" y="4033838"/>
          <p14:tracePt t="42265" x="4586288" y="4033838"/>
          <p14:tracePt t="42312" x="4600575" y="4033838"/>
          <p14:tracePt t="42343" x="4662488" y="4057650"/>
          <p14:tracePt t="42346" x="4672013" y="4057650"/>
          <p14:tracePt t="42359" x="4686300" y="4062413"/>
          <p14:tracePt t="42375" x="4691063" y="4062413"/>
          <p14:tracePt t="42392" x="4695825" y="4062413"/>
          <p14:tracePt t="42419" x="4705350" y="4062413"/>
          <p14:tracePt t="42461" x="4733925" y="4067175"/>
          <p14:tracePt t="42511" x="4795838" y="4071938"/>
          <p14:tracePt t="42530" x="4814888" y="4071938"/>
          <p14:tracePt t="42555" x="4843463" y="4071938"/>
          <p14:tracePt t="42590" x="4924425" y="4076700"/>
          <p14:tracePt t="42592" x="4948238" y="4081463"/>
          <p14:tracePt t="42620" x="5010150" y="4086225"/>
          <p14:tracePt t="42624" x="5024438" y="4086225"/>
          <p14:tracePt t="42654" x="5038725" y="4086225"/>
          <p14:tracePt t="42932" x="5053013" y="4086225"/>
          <p14:tracePt t="42956" x="5076825" y="4086225"/>
          <p14:tracePt t="42980" x="5110163" y="4086225"/>
          <p14:tracePt t="43010" x="5133975" y="4086225"/>
          <p14:tracePt t="43016" x="5143500" y="4086225"/>
          <p14:tracePt t="43053" x="5210175" y="4086225"/>
          <p14:tracePt t="43075" x="5248275" y="4086225"/>
          <p14:tracePt t="43106" x="5319713" y="4086225"/>
          <p14:tracePt t="43125" x="5348288" y="4086225"/>
          <p14:tracePt t="43169" x="5400675" y="4086225"/>
          <p14:tracePt t="43201" x="5486400" y="4086225"/>
          <p14:tracePt t="43213" x="5495925" y="4086225"/>
          <p14:tracePt t="43232" x="5519738" y="4086225"/>
          <p14:tracePt t="43243" x="5529263" y="4086225"/>
          <p14:tracePt t="43252" x="5534025" y="4086225"/>
          <p14:tracePt t="43280" x="5548313" y="4086225"/>
          <p14:tracePt t="43290" x="5562600" y="4086225"/>
          <p14:tracePt t="43313" x="5591175" y="4086225"/>
          <p14:tracePt t="43345" x="5610225" y="4086225"/>
          <p14:tracePt t="43368" x="5624513" y="4086225"/>
          <p14:tracePt t="43402" x="5648325" y="4086225"/>
          <p14:tracePt t="43424" x="5667375" y="4086225"/>
          <p14:tracePt t="43765" x="5653088" y="4090988"/>
          <p14:tracePt t="43790" x="5643563" y="4105275"/>
          <p14:tracePt t="43822" x="5629275" y="4114800"/>
          <p14:tracePt t="44532" x="5605463" y="4143375"/>
          <p14:tracePt t="44534" x="5586413" y="4152900"/>
          <p14:tracePt t="44584" x="5495925" y="4210050"/>
          <p14:tracePt t="44590" x="5472113" y="4224338"/>
          <p14:tracePt t="44596" x="5457825" y="4233863"/>
          <p14:tracePt t="44641" x="5300663" y="4295775"/>
          <p14:tracePt t="44688" x="5119688" y="4362450"/>
          <p14:tracePt t="44702" x="5095875" y="4367213"/>
          <p14:tracePt t="44746" x="4967288" y="4400550"/>
          <p14:tracePt t="44752" x="4953000" y="4405313"/>
          <p14:tracePt t="44763" x="4929188" y="4410075"/>
          <p14:tracePt t="44768" x="4900613" y="4414838"/>
          <p14:tracePt t="44785" x="4872038" y="4414838"/>
          <p14:tracePt t="44797" x="4833938" y="4424363"/>
          <p14:tracePt t="44828" x="4814888" y="4424363"/>
          <p14:tracePt t="44900" x="4776788" y="4424363"/>
          <p14:tracePt t="44923" x="4729163" y="4424363"/>
          <p14:tracePt t="44927" x="4714875" y="4419600"/>
          <p14:tracePt t="44937" x="4705350" y="4419600"/>
          <p14:tracePt t="44940" x="4695825" y="4419600"/>
          <p14:tracePt t="44951" x="4691063" y="4419600"/>
          <p14:tracePt t="44955" x="4686300" y="4419600"/>
          <p14:tracePt t="45013" x="4686300" y="4414838"/>
          <p14:tracePt t="45041" x="4662488" y="4395788"/>
          <p14:tracePt t="45082" x="4629150" y="4376738"/>
          <p14:tracePt t="45128" x="4586288" y="4362450"/>
          <p14:tracePt t="45166" x="4567238" y="4357688"/>
          <p14:tracePt t="45248" x="4552950" y="4357688"/>
          <p14:tracePt t="45281" x="4543425" y="4357688"/>
          <p14:tracePt t="45305" x="4538663" y="4357688"/>
          <p14:tracePt t="45349" x="4533900" y="4357688"/>
          <p14:tracePt t="45387" x="4514850" y="4357688"/>
          <p14:tracePt t="45408" x="4510088" y="4357688"/>
          <p14:tracePt t="45445" x="4495800" y="4357688"/>
          <p14:tracePt t="45500" x="4491038" y="4357688"/>
          <p14:tracePt t="45688" x="4500563" y="4357688"/>
          <p14:tracePt t="45697" x="4510088" y="4357688"/>
          <p14:tracePt t="45719" x="4519613" y="4357688"/>
          <p14:tracePt t="45734" x="4595813" y="4357688"/>
          <p14:tracePt t="45759" x="4629150" y="4357688"/>
          <p14:tracePt t="45795" x="4662488" y="4357688"/>
          <p14:tracePt t="45859" x="4672013" y="4357688"/>
          <p14:tracePt t="45885" x="4681538" y="4357688"/>
          <p14:tracePt t="46195" x="4719638" y="4357688"/>
          <p14:tracePt t="46201" x="4724400" y="4357688"/>
          <p14:tracePt t="46231" x="4733925" y="4357688"/>
          <p14:tracePt t="46265" x="4748213" y="4357688"/>
          <p14:tracePt t="46268" x="4752975" y="4357688"/>
          <p14:tracePt t="46299" x="4776788" y="4357688"/>
          <p14:tracePt t="46309" x="4781550" y="4357688"/>
          <p14:tracePt t="46341" x="4791075" y="4357688"/>
          <p14:tracePt t="46388" x="4824413" y="4357688"/>
          <p14:tracePt t="46411" x="4838700" y="4357688"/>
          <p14:tracePt t="46421" x="4876800" y="4357688"/>
          <p14:tracePt t="46451" x="4895850" y="4357688"/>
          <p14:tracePt t="46475" x="4900613" y="4357688"/>
          <p14:tracePt t="46513" x="4919663" y="4357688"/>
          <p14:tracePt t="46516" x="4924425" y="4357688"/>
          <p14:tracePt t="46531" x="4933950" y="4357688"/>
          <p14:tracePt t="46561" x="4938713" y="4357688"/>
          <p14:tracePt t="46636" x="4957763" y="4357688"/>
          <p14:tracePt t="46659" x="4976813" y="4352925"/>
          <p14:tracePt t="46758" x="4995863" y="4352925"/>
          <p14:tracePt t="46784" x="5014913" y="4352925"/>
          <p14:tracePt t="46846" x="5038725" y="4352925"/>
          <p14:tracePt t="46878" x="5062538" y="4352925"/>
          <p14:tracePt t="46982" x="5067300" y="4352925"/>
          <p14:tracePt t="47095" x="5072063" y="4352925"/>
          <p14:tracePt t="47371" x="5114925" y="4352925"/>
          <p14:tracePt t="47377" x="5124450" y="4352925"/>
          <p14:tracePt t="47418" x="5129213" y="4352925"/>
          <p14:tracePt t="47471" x="5133975" y="4352925"/>
          <p14:tracePt t="47510" x="5143500" y="4352925"/>
          <p14:tracePt t="47540" x="5148263" y="4352925"/>
          <p14:tracePt t="47547" x="5153025" y="4352925"/>
          <p14:tracePt t="47575" x="5172075" y="4352925"/>
          <p14:tracePt t="47581" x="5176838" y="4352925"/>
          <p14:tracePt t="47614" x="5181600" y="4352925"/>
          <p14:tracePt t="47664" x="5186363" y="4352925"/>
          <p14:tracePt t="47673" x="5205413" y="4352925"/>
          <p14:tracePt t="47699" x="5224463" y="4352925"/>
          <p14:tracePt t="47735" x="5267325" y="4352925"/>
          <p14:tracePt t="47744" x="5295900" y="4352925"/>
          <p14:tracePt t="47780" x="5338763" y="4352925"/>
          <p14:tracePt t="47791" x="5362575" y="4352925"/>
          <p14:tracePt t="47797" x="5372100" y="4352925"/>
          <p14:tracePt t="47812" x="5395913" y="4352925"/>
          <p14:tracePt t="47845" x="5443538" y="4352925"/>
          <p14:tracePt t="47874" x="5491163" y="4352925"/>
          <p14:tracePt t="47909" x="5524500" y="4352925"/>
          <p14:tracePt t="47921" x="5529263" y="4352925"/>
          <p14:tracePt t="48747" x="5510213" y="4352925"/>
          <p14:tracePt t="48751" x="5500688" y="4352925"/>
          <p14:tracePt t="48778" x="5457825" y="4352925"/>
          <p14:tracePt t="48808" x="5419725" y="4352925"/>
          <p14:tracePt t="48812" x="5414963" y="4352925"/>
          <p14:tracePt t="48816" x="5410200" y="4352925"/>
          <p14:tracePt t="48855" x="5376863" y="4348163"/>
          <p14:tracePt t="48878" x="5338763" y="4343400"/>
          <p14:tracePt t="48911" x="5248275" y="4329113"/>
          <p14:tracePt t="48921" x="5233988" y="4329113"/>
          <p14:tracePt t="48923" x="5224463" y="4329113"/>
          <p14:tracePt t="48947" x="5219700" y="4324350"/>
          <p14:tracePt t="49016" x="5133975" y="4314825"/>
          <p14:tracePt t="49046" x="5067300" y="4300538"/>
          <p14:tracePt t="49075" x="5062538" y="4300538"/>
          <p14:tracePt t="49095" x="5053013" y="4300538"/>
          <p14:tracePt t="49105" x="5043488" y="4300538"/>
          <p14:tracePt t="49124" x="5014913" y="4295775"/>
          <p14:tracePt t="49155" x="4967288" y="4281488"/>
          <p14:tracePt t="49183" x="4943475" y="4271963"/>
          <p14:tracePt t="49235" x="4905375" y="4257675"/>
          <p14:tracePt t="49265" x="4895850" y="4243388"/>
          <p14:tracePt t="49311" x="4886325" y="4233863"/>
          <p14:tracePt t="49337" x="4872038" y="4214813"/>
          <p14:tracePt t="49357" x="4857750" y="4205288"/>
          <p14:tracePt t="49375" x="4848225" y="4191000"/>
          <p14:tracePt t="49408" x="4838700" y="4181475"/>
          <p14:tracePt t="49434" x="4833938" y="4171950"/>
          <p14:tracePt t="49466" x="4829175" y="4167188"/>
          <p14:tracePt t="49502" x="4824413" y="4162425"/>
          <p14:tracePt t="49528" x="4824413" y="4157663"/>
          <p14:tracePt t="49559" x="4819650" y="4157663"/>
          <p14:tracePt t="49580" x="4814888" y="4152900"/>
          <p14:tracePt t="49603" x="4805363" y="4143375"/>
          <p14:tracePt t="49626" x="4795838" y="4138613"/>
          <p14:tracePt t="49627" x="4786313" y="4129088"/>
          <p14:tracePt t="49658" x="4767263" y="4124325"/>
          <p14:tracePt t="49684" x="4757738" y="4114800"/>
          <p14:tracePt t="49703" x="4738688" y="4105275"/>
          <p14:tracePt t="49745" x="4724400" y="4090988"/>
          <p14:tracePt t="49765" x="4710113" y="4086225"/>
          <p14:tracePt t="49795" x="4676775" y="4067175"/>
          <p14:tracePt t="49820" x="4662488" y="4062413"/>
          <p14:tracePt t="49841" x="4652963" y="4057650"/>
          <p14:tracePt t="49869" x="4638675" y="4052888"/>
          <p14:tracePt t="49892" x="4624388" y="4048125"/>
          <p14:tracePt t="49910" x="4614863" y="4048125"/>
          <p14:tracePt t="50847" x="4619625" y="4048125"/>
          <p14:tracePt t="50877" x="4624388" y="4048125"/>
          <p14:tracePt t="50908" x="4638675" y="4048125"/>
          <p14:tracePt t="50936" x="4652963" y="4048125"/>
          <p14:tracePt t="50964" x="4686300" y="4048125"/>
          <p14:tracePt t="51045" x="4791075" y="4048125"/>
          <p14:tracePt t="51049" x="4810125" y="4048125"/>
          <p14:tracePt t="51082" x="4843463" y="4048125"/>
          <p14:tracePt t="51109" x="4848225" y="4048125"/>
          <p14:tracePt t="51137" x="4867275" y="4048125"/>
          <p14:tracePt t="51159" x="4895850" y="4048125"/>
          <p14:tracePt t="51181" x="4919663" y="4052888"/>
          <p14:tracePt t="51188" x="4933950" y="4052888"/>
          <p14:tracePt t="51219" x="4948238" y="4052888"/>
          <p14:tracePt t="52041" x="4381500" y="4533900"/>
          <p14:tracePt t="52070" x="4352925" y="4557713"/>
          <p14:tracePt t="52104" x="4343400" y="4557713"/>
          <p14:tracePt t="52126" x="4338638" y="4562475"/>
          <p14:tracePt t="52158" x="4333875" y="4567238"/>
          <p14:tracePt t="52183" x="4324350" y="4567238"/>
          <p14:tracePt t="52207" x="4314825" y="4572000"/>
          <p14:tracePt t="52233" x="4305300" y="4576763"/>
          <p14:tracePt t="52260" x="4305300" y="4581525"/>
          <p14:tracePt t="52281" x="4300538" y="4586288"/>
          <p14:tracePt t="52471" x="4300538" y="4581525"/>
          <p14:tracePt t="52497" x="4324350" y="4562475"/>
          <p14:tracePt t="52535" x="4357688" y="4529138"/>
          <p14:tracePt t="52563" x="4371975" y="4514850"/>
          <p14:tracePt t="52607" x="4410075" y="4481513"/>
          <p14:tracePt t="52638" x="4433888" y="4462463"/>
          <p14:tracePt t="52665" x="4452938" y="4443413"/>
          <p14:tracePt t="52688" x="4486275" y="4419600"/>
          <p14:tracePt t="52732" x="4505325" y="4395788"/>
          <p14:tracePt t="52757" x="4514850" y="4386263"/>
          <p14:tracePt t="52766" x="4524375" y="4386263"/>
          <p14:tracePt t="52794" x="4538663" y="4367213"/>
          <p14:tracePt t="52826" x="4557713" y="4357688"/>
          <p14:tracePt t="52830" x="4567238" y="4338638"/>
          <p14:tracePt t="52858" x="4572000" y="4338638"/>
          <p14:tracePt t="53012" x="4576763" y="4338638"/>
          <p14:tracePt t="53031" x="4614863" y="4338638"/>
          <p14:tracePt t="53063" x="4667250" y="4338638"/>
          <p14:tracePt t="53093" x="4710113" y="4343400"/>
          <p14:tracePt t="53123" x="4743450" y="4352925"/>
          <p14:tracePt t="53145" x="4762500" y="4357688"/>
          <p14:tracePt t="53185" x="4791075" y="4386263"/>
          <p14:tracePt t="53230" x="4814888" y="4400550"/>
          <p14:tracePt t="53262" x="4843463" y="4405313"/>
          <p14:tracePt t="53265" x="4852988" y="4405313"/>
          <p14:tracePt t="53284" x="4857750" y="4405313"/>
          <p14:tracePt t="54206" x="4857750" y="4395788"/>
          <p14:tracePt t="54229" x="4867275" y="4376738"/>
          <p14:tracePt t="54265" x="4876800" y="4319588"/>
          <p14:tracePt t="54293" x="4881563" y="4291013"/>
          <p14:tracePt t="54297" x="4881563" y="4286250"/>
          <p14:tracePt t="54299" x="4886325" y="4276725"/>
          <p14:tracePt t="54330" x="4891088" y="4262438"/>
          <p14:tracePt t="54357" x="4891088" y="4257675"/>
          <p14:tracePt t="54440" x="4891088" y="4248150"/>
          <p14:tracePt t="54450" x="4891088" y="4233863"/>
          <p14:tracePt t="54474" x="4891088" y="4219575"/>
          <p14:tracePt t="54480" x="4891088" y="4210050"/>
          <p14:tracePt t="54487" x="4891088" y="4200525"/>
          <p14:tracePt t="54542" x="4895850" y="4157663"/>
          <p14:tracePt t="54590" x="4900613" y="4143375"/>
          <p14:tracePt t="54610" x="4900613" y="4138613"/>
          <p14:tracePt t="54641" x="4900613" y="4124325"/>
          <p14:tracePt t="54656" x="4900613" y="4110038"/>
          <p14:tracePt t="54702" x="4900613" y="4076700"/>
          <p14:tracePt t="54733" x="4900613" y="4052888"/>
          <p14:tracePt t="54768" x="4900613" y="4029075"/>
          <p14:tracePt t="54792" x="4900613" y="4019550"/>
          <p14:tracePt t="54825" x="4900613" y="4005263"/>
          <p14:tracePt t="54854" x="4900613" y="3986213"/>
          <p14:tracePt t="54887" x="4900613" y="3971925"/>
          <p14:tracePt t="54936" x="4900613" y="3957638"/>
          <p14:tracePt t="54954" x="4900613" y="3948113"/>
          <p14:tracePt t="54982" x="4905375" y="3919538"/>
          <p14:tracePt t="55014" x="4905375" y="3895725"/>
          <p14:tracePt t="55281" x="4905375" y="3900488"/>
          <p14:tracePt t="55307" x="4905375" y="3914775"/>
          <p14:tracePt t="55341" x="4886325" y="4019550"/>
          <p14:tracePt t="55343" x="4886325" y="4033838"/>
          <p14:tracePt t="55372" x="4881563" y="4086225"/>
          <p14:tracePt t="55408" x="4876800" y="4124325"/>
          <p14:tracePt t="55438" x="4876800" y="4143375"/>
          <p14:tracePt t="55477" x="4876800" y="4171950"/>
          <p14:tracePt t="55510" x="4876800" y="4176713"/>
          <p14:tracePt t="55542" x="4876800" y="4195763"/>
          <p14:tracePt t="55546" x="4876800" y="4205288"/>
          <p14:tracePt t="55580" x="4867275" y="4233863"/>
          <p14:tracePt t="55607" x="4862513" y="4267200"/>
          <p14:tracePt t="55616" x="4862513" y="4271963"/>
          <p14:tracePt t="55624" x="4862513" y="4286250"/>
          <p14:tracePt t="55645" x="4857750" y="4300538"/>
          <p14:tracePt t="55673" x="4857750" y="4305300"/>
          <p14:tracePt t="55943" x="4857750" y="4300538"/>
          <p14:tracePt t="55971" x="4857750" y="4267200"/>
          <p14:tracePt t="56011" x="4867275" y="4219575"/>
          <p14:tracePt t="56031" x="4867275" y="4191000"/>
          <p14:tracePt t="56058" x="4872038" y="4157663"/>
          <p14:tracePt t="56064" x="4872038" y="4138613"/>
          <p14:tracePt t="56090" x="4876800" y="4114800"/>
          <p14:tracePt t="56119" x="4881563" y="4062413"/>
          <p14:tracePt t="56142" x="4891088" y="4043363"/>
          <p14:tracePt t="56170" x="4891088" y="4010025"/>
          <p14:tracePt t="56189" x="4891088" y="4000500"/>
          <p14:tracePt t="56208" x="4895850" y="3990975"/>
          <p14:tracePt t="56237" x="4895850" y="3971925"/>
          <p14:tracePt t="56265" x="4895850" y="3962400"/>
          <p14:tracePt t="56316" x="4895850" y="3957638"/>
          <p14:tracePt t="56341" x="4895850" y="3938588"/>
          <p14:tracePt t="56374" x="4895850" y="3929063"/>
          <p14:tracePt t="56404" x="4895850" y="3919538"/>
          <p14:tracePt t="56425" x="4895850" y="3914775"/>
          <p14:tracePt t="57185" x="4895850" y="3919538"/>
          <p14:tracePt t="57213" x="4895850" y="3929063"/>
          <p14:tracePt t="57247" x="4895850" y="3933825"/>
          <p14:tracePt t="57266" x="4895850" y="3938588"/>
          <p14:tracePt t="57301" x="4895850" y="3957638"/>
          <p14:tracePt t="57326" x="4895850" y="3967163"/>
          <p14:tracePt t="57346" x="4895850" y="3971925"/>
          <p14:tracePt t="57658" x="4891088" y="3971925"/>
          <p14:tracePt t="57684" x="4886325" y="3971925"/>
          <p14:tracePt t="57714" x="4862513" y="3971925"/>
          <p14:tracePt t="57732" x="4848225" y="3971925"/>
          <p14:tracePt t="57762" x="4810125" y="3971925"/>
          <p14:tracePt t="57799" x="4752975" y="3971925"/>
          <p14:tracePt t="57811" x="4724400" y="3971925"/>
          <p14:tracePt t="57848" x="4672013" y="3971925"/>
          <p14:tracePt t="57875" x="4633913" y="3971925"/>
          <p14:tracePt t="57936" x="4614863" y="3971925"/>
          <p14:tracePt t="57955" x="4610100" y="3971925"/>
          <p14:tracePt t="58030" x="4586288" y="3971925"/>
          <p14:tracePt t="58051" x="4567238" y="3971925"/>
          <p14:tracePt t="58089" x="4557713" y="3976688"/>
          <p14:tracePt t="58108" x="4552950" y="3976688"/>
          <p14:tracePt t="58914" x="4552950" y="3995738"/>
          <p14:tracePt t="58923" x="4552950" y="4000500"/>
          <p14:tracePt t="58950" x="4552950" y="4010025"/>
          <p14:tracePt t="58966" x="4552950" y="4019550"/>
          <p14:tracePt t="58986" x="4552950" y="4024313"/>
          <p14:tracePt t="58993" x="4552950" y="4029075"/>
          <p14:tracePt t="59003" x="4562475" y="4048125"/>
          <p14:tracePt t="59014" x="4562475" y="4052888"/>
          <p14:tracePt t="59023" x="4567238" y="4057650"/>
          <p14:tracePt t="59029" x="4567238" y="4067175"/>
          <p14:tracePt t="59044" x="4572000" y="4086225"/>
          <p14:tracePt t="59048" x="4576763" y="4095750"/>
          <p14:tracePt t="59058" x="4586288" y="4105275"/>
          <p14:tracePt t="59064" x="4591050" y="4114800"/>
          <p14:tracePt t="59097" x="4610100" y="4148138"/>
          <p14:tracePt t="59120" x="4619625" y="4162425"/>
          <p14:tracePt t="59126" x="4624388" y="4167188"/>
          <p14:tracePt t="59156" x="4629150" y="4171950"/>
          <p14:tracePt t="59185" x="4638675" y="4186238"/>
          <p14:tracePt t="59220" x="4638675" y="4195763"/>
          <p14:tracePt t="59237" x="4643438" y="4195763"/>
          <p14:tracePt t="59266" x="4657725" y="4224338"/>
          <p14:tracePt t="59298" x="4672013" y="4243388"/>
          <p14:tracePt t="59327" x="4676775" y="4248150"/>
          <p14:tracePt t="59501" x="4710113" y="4271963"/>
          <p14:tracePt t="59515" x="4724400" y="4276725"/>
          <p14:tracePt t="59533" x="4733925" y="4276725"/>
          <p14:tracePt t="59563" x="4743450" y="4276725"/>
          <p14:tracePt t="59636" x="4772025" y="4276725"/>
          <p14:tracePt t="59641" x="4781550" y="4276725"/>
          <p14:tracePt t="59669" x="4791075" y="4276725"/>
          <p14:tracePt t="59672" x="4795838" y="4276725"/>
          <p14:tracePt t="59723" x="4838700" y="4276725"/>
          <p14:tracePt t="59735" x="4852988" y="4281488"/>
          <p14:tracePt t="59737" x="4876800" y="4281488"/>
          <p14:tracePt t="59747" x="4895850" y="4291013"/>
          <p14:tracePt t="59776" x="4943475" y="4295775"/>
          <p14:tracePt t="59782" x="4962525" y="4295775"/>
          <p14:tracePt t="59811" x="4976813" y="4295775"/>
          <p14:tracePt t="59831" x="4986338" y="4295775"/>
          <p14:tracePt t="59856" x="5005388" y="4295775"/>
          <p14:tracePt t="59860" x="5014913" y="4295775"/>
          <p14:tracePt t="59885" x="5033963" y="4295775"/>
          <p14:tracePt t="59890" x="5038725" y="4295775"/>
          <p14:tracePt t="59908" x="5043488" y="4291013"/>
          <p14:tracePt t="60060" x="5048250" y="4291013"/>
          <p14:tracePt t="60078" x="5053013" y="4291013"/>
          <p14:tracePt t="60108" x="5076825" y="4291013"/>
          <p14:tracePt t="60128" x="5081588" y="4291013"/>
          <p14:tracePt t="60222" x="5119688" y="4291013"/>
          <p14:tracePt t="60228" x="5124450" y="4291013"/>
          <p14:tracePt t="60339" x="5129213" y="4291013"/>
          <p14:tracePt t="61249" x="5133975" y="4286250"/>
          <p14:tracePt t="61279" x="5143500" y="4276725"/>
          <p14:tracePt t="61296" x="5148263" y="4271963"/>
          <p14:tracePt t="61327" x="5153025" y="4262438"/>
          <p14:tracePt t="61347" x="5157788" y="4252913"/>
          <p14:tracePt t="61373" x="5162550" y="4248150"/>
          <p14:tracePt t="61941" x="5129213" y="4005263"/>
          <p14:tracePt t="61966" x="5110163" y="3995738"/>
          <p14:tracePt t="61996" x="5091113" y="3976688"/>
          <p14:tracePt t="62016" x="5081588" y="3967163"/>
          <p14:tracePt t="62033" x="5072063" y="3957638"/>
          <p14:tracePt t="62064" x="5057775" y="3952875"/>
          <p14:tracePt t="62107" x="5038725" y="3933825"/>
          <p14:tracePt t="62124" x="5019675" y="3910013"/>
          <p14:tracePt t="62143" x="5005388" y="3900488"/>
          <p14:tracePt t="62169" x="4995863" y="3890963"/>
          <p14:tracePt t="62215" x="4991100" y="3890963"/>
          <p14:tracePt t="62247" x="4986338" y="3890963"/>
          <p14:tracePt t="62265" x="4976813" y="3890963"/>
          <p14:tracePt t="62294" x="4967288" y="3890963"/>
          <p14:tracePt t="62316" x="4938713" y="3890963"/>
          <p14:tracePt t="62347" x="4895850" y="3890963"/>
          <p14:tracePt t="62372" x="4881563" y="3890963"/>
          <p14:tracePt t="62393" x="4857750" y="3905250"/>
          <p14:tracePt t="62417" x="4838700" y="3910013"/>
          <p14:tracePt t="62437" x="4814888" y="3919538"/>
          <p14:tracePt t="62480" x="4800600" y="3929063"/>
          <p14:tracePt t="62510" x="4772025" y="3943350"/>
          <p14:tracePt t="62530" x="4767263" y="3943350"/>
          <p14:tracePt t="62546" x="4767263" y="3948113"/>
          <p14:tracePt t="62641" x="4743450" y="3971925"/>
          <p14:tracePt t="62718" x="4733925" y="3995738"/>
          <p14:tracePt t="62750" x="4724400" y="4024313"/>
          <p14:tracePt t="62764" x="4724400" y="4029075"/>
          <p14:tracePt t="62780" x="4719638" y="4038600"/>
          <p14:tracePt t="62828" x="4719638" y="4067175"/>
          <p14:tracePt t="62846" x="4714875" y="4071938"/>
          <p14:tracePt t="62974" x="4714875" y="4090988"/>
          <p14:tracePt t="63044" x="4714875" y="4110038"/>
          <p14:tracePt t="63089" x="4743450" y="4162425"/>
          <p14:tracePt t="63124" x="4757738" y="4195763"/>
          <p14:tracePt t="63173" x="4791075" y="4262438"/>
          <p14:tracePt t="63269" x="4805363" y="4262438"/>
          <p14:tracePt t="63366" x="4819650" y="4262438"/>
          <p14:tracePt t="63370" x="4824413" y="4262438"/>
          <p14:tracePt t="63377" x="4838700" y="4262438"/>
          <p14:tracePt t="63403" x="4876800" y="4248150"/>
          <p14:tracePt t="63408" x="4881563" y="4248150"/>
          <p14:tracePt t="63419" x="4895850" y="4243388"/>
          <p14:tracePt t="63437" x="4900613" y="4243388"/>
          <p14:tracePt t="63498" x="4919663" y="4224338"/>
          <p14:tracePt t="63529" x="4953000" y="4191000"/>
          <p14:tracePt t="63574" x="4991100" y="4143375"/>
          <p14:tracePt t="63577" x="4991100" y="4138613"/>
          <p14:tracePt t="63619" x="4995863" y="4119563"/>
          <p14:tracePt t="63644" x="5000625" y="4110038"/>
          <p14:tracePt t="63681" x="5005388" y="4100513"/>
          <p14:tracePt t="63685" x="5005388" y="4095750"/>
          <p14:tracePt t="63746" x="5005388" y="4086225"/>
          <p14:tracePt t="63767" x="5005388" y="4081463"/>
          <p14:tracePt t="63876" x="5005388" y="4076700"/>
          <p14:tracePt t="63906" x="5005388" y="4071938"/>
          <p14:tracePt t="63951" x="5000625" y="4067175"/>
          <p14:tracePt t="63980" x="4991100" y="4048125"/>
          <p14:tracePt t="63997" x="4967288" y="4029075"/>
          <p14:tracePt t="64012" x="4953000" y="4019550"/>
          <p14:tracePt t="64027" x="4938713" y="4010025"/>
          <p14:tracePt t="64048" x="4938713" y="4005263"/>
          <p14:tracePt t="64058" x="4933950" y="4000500"/>
          <p14:tracePt t="64079" x="4929188" y="4000500"/>
          <p14:tracePt t="64110" x="4924425" y="4000500"/>
          <p14:tracePt t="64140" x="4914900" y="4000500"/>
          <p14:tracePt t="64172" x="4910138" y="4000500"/>
          <p14:tracePt t="64221" x="4891088" y="3995738"/>
          <p14:tracePt t="64234" x="4881563" y="3995738"/>
          <p14:tracePt t="64266" x="4876800" y="3995738"/>
          <p14:tracePt t="64294" x="4867275" y="3995738"/>
          <p14:tracePt t="64556" x="4862513" y="3995738"/>
          <p14:tracePt t="64592" x="4852988" y="3995738"/>
          <p14:tracePt t="64720" x="4848225" y="3995738"/>
          <p14:tracePt t="64747" x="4833938" y="4000500"/>
          <p14:tracePt t="64783" x="4814888" y="4024313"/>
          <p14:tracePt t="64832" x="4791075" y="4057650"/>
          <p14:tracePt t="64878" x="4772025" y="4076700"/>
          <p14:tracePt t="64924" x="4772025" y="4090988"/>
          <p14:tracePt t="64971" x="4767263" y="4095750"/>
          <p14:tracePt t="64980" x="4767263" y="4100513"/>
          <p14:tracePt t="65035" x="4767263" y="4105275"/>
          <p14:tracePt t="65140" x="4767263" y="4114800"/>
          <p14:tracePt t="65160" x="4767263" y="4124325"/>
          <p14:tracePt t="65195" x="4767263" y="4138613"/>
          <p14:tracePt t="65222" x="4767263" y="4152900"/>
          <p14:tracePt t="65266" x="4767263" y="4167188"/>
          <p14:tracePt t="65299" x="4767263" y="4181475"/>
          <p14:tracePt t="65329" x="4772025" y="4200525"/>
          <p14:tracePt t="65360" x="4776788" y="4210050"/>
          <p14:tracePt t="65370" x="4786313" y="4219575"/>
          <p14:tracePt t="65429" x="4791075" y="4233863"/>
          <p14:tracePt t="65628" x="4795838" y="4233863"/>
          <p14:tracePt t="65655" x="4805363" y="4233863"/>
          <p14:tracePt t="65707" x="4819650" y="4229100"/>
          <p14:tracePt t="65754" x="4843463" y="4224338"/>
          <p14:tracePt t="65791" x="4872038" y="4214813"/>
          <p14:tracePt t="65824" x="4876800" y="4214813"/>
          <p14:tracePt t="65846" x="4881563" y="4210050"/>
          <p14:tracePt t="65875" x="4895850" y="4205288"/>
          <p14:tracePt t="65901" x="4943475" y="4181475"/>
          <p14:tracePt t="65906" x="4948238" y="4181475"/>
          <p14:tracePt t="65925" x="4957763" y="4171950"/>
          <p14:tracePt t="65955" x="4967288" y="4167188"/>
          <p14:tracePt t="65969" x="4972050" y="4157663"/>
          <p14:tracePt t="65995" x="4976813" y="4152900"/>
          <p14:tracePt t="66028" x="4986338" y="4138613"/>
          <p14:tracePt t="66033" x="4991100" y="4133850"/>
          <p14:tracePt t="66059" x="4995863" y="4124325"/>
          <p14:tracePt t="66095" x="5000625" y="4110038"/>
          <p14:tracePt t="66105" x="5005388" y="4105275"/>
          <p14:tracePt t="66126" x="5010150" y="4090988"/>
          <p14:tracePt t="66153" x="5010150" y="4081463"/>
          <p14:tracePt t="66169" x="5010150" y="4071938"/>
          <p14:tracePt t="66198" x="5014913" y="4052888"/>
          <p14:tracePt t="66219" x="5014913" y="4048125"/>
          <p14:tracePt t="66247" x="5014913" y="4043363"/>
          <p14:tracePt t="66308" x="5014913" y="4038600"/>
          <p14:tracePt t="66328" x="5014913" y="4029075"/>
          <p14:tracePt t="66363" x="5014913" y="4024313"/>
          <p14:tracePt t="66451" x="5010150" y="4024313"/>
          <p14:tracePt t="66468" x="5005388" y="4019550"/>
          <p14:tracePt t="66477" x="5000625" y="4014788"/>
          <p14:tracePt t="66502" x="4986338" y="4000500"/>
          <p14:tracePt t="66527" x="4972050" y="3995738"/>
          <p14:tracePt t="66546" x="4967288" y="3986213"/>
          <p14:tracePt t="66589" x="4938713" y="3952875"/>
          <p14:tracePt t="66618" x="4919663" y="3938588"/>
          <p14:tracePt t="66637" x="4910138" y="3929063"/>
          <p14:tracePt t="66671" x="4891088" y="3910013"/>
          <p14:tracePt t="66687" x="4886325" y="3910013"/>
          <p14:tracePt t="66714" x="4881563" y="3905250"/>
          <p14:tracePt t="66785" x="4876800" y="3905250"/>
          <p14:tracePt t="66824" x="4872038" y="3905250"/>
          <p14:tracePt t="66862" x="4862513" y="3905250"/>
          <p14:tracePt t="66876" x="4857750" y="3905250"/>
          <p14:tracePt t="66900" x="4848225" y="3905250"/>
          <p14:tracePt t="66925" x="4814888" y="3905250"/>
          <p14:tracePt t="66954" x="4800600" y="3905250"/>
          <p14:tracePt t="66980" x="4776788" y="3910013"/>
          <p14:tracePt t="67016" x="4700588" y="3929063"/>
          <p14:tracePt t="67045" x="4676775" y="3938588"/>
          <p14:tracePt t="67073" x="4672013" y="3938588"/>
          <p14:tracePt t="67121" x="4657725" y="3943350"/>
          <p14:tracePt t="67140" x="4643438" y="3952875"/>
          <p14:tracePt t="67173" x="4629150" y="3962400"/>
          <p14:tracePt t="67176" x="4629150" y="3967163"/>
          <p14:tracePt t="67185" x="4624388" y="3967163"/>
          <p14:tracePt t="67216" x="4624388" y="3971925"/>
          <p14:tracePt t="67246" x="4614863" y="3981450"/>
          <p14:tracePt t="67278" x="4610100" y="3990975"/>
          <p14:tracePt t="67308" x="4595813" y="4014788"/>
          <p14:tracePt t="67313" x="4591050" y="4019550"/>
          <p14:tracePt t="67378" x="4581525" y="4052888"/>
          <p14:tracePt t="67419" x="4581525" y="4057650"/>
          <p14:tracePt t="67441" x="4581525" y="4067175"/>
          <p14:tracePt t="67463" x="4581525" y="4076700"/>
          <p14:tracePt t="67530" x="4600575" y="4143375"/>
          <p14:tracePt t="67575" x="4624388" y="4186238"/>
          <p14:tracePt t="67617" x="4633913" y="4195763"/>
          <p14:tracePt t="67689" x="4667250" y="4200525"/>
          <p14:tracePt t="67718" x="4757738" y="4205288"/>
          <p14:tracePt t="67738" x="4795838" y="4205288"/>
          <p14:tracePt t="67746" x="4805363" y="4205288"/>
          <p14:tracePt t="67750" x="4814888" y="4205288"/>
          <p14:tracePt t="67956" x="4843463" y="4181475"/>
          <p14:tracePt t="67968" x="4848225" y="4167188"/>
          <p14:tracePt t="67979" x="4852988" y="4162425"/>
          <p14:tracePt t="68028" x="4857750" y="4143375"/>
          <p14:tracePt t="68033" x="4867275" y="4133850"/>
          <p14:tracePt t="68090" x="4867275" y="4119563"/>
          <p14:tracePt t="68122" x="4867275" y="4114800"/>
          <p14:tracePt t="68173" x="4867275" y="4105275"/>
          <p14:tracePt t="68207" x="4867275" y="4095750"/>
          <p14:tracePt t="68219" x="4867275" y="4090988"/>
          <p14:tracePt t="68263" x="4867275" y="4076700"/>
          <p14:tracePt t="68294" x="4867275" y="4062413"/>
          <p14:tracePt t="68327" x="4862513" y="4052888"/>
          <p14:tracePt t="68358" x="4857750" y="4043363"/>
          <p14:tracePt t="68362" x="4852988" y="4038600"/>
          <p14:tracePt t="68456" x="4843463" y="4033838"/>
          <p14:tracePt t="68483" x="4838700" y="4033838"/>
          <p14:tracePt t="68519" x="4800600" y="4010025"/>
          <p14:tracePt t="68564" x="4786313" y="3995738"/>
          <p14:tracePt t="68625" x="4781550" y="3995738"/>
          <p14:tracePt t="69108" x="4757738" y="3971925"/>
          <p14:tracePt t="69129" x="4719638" y="3929063"/>
          <p14:tracePt t="69192" x="4519613" y="3810000"/>
          <p14:tracePt t="69216" x="4386263" y="3757613"/>
          <p14:tracePt t="69221" x="4333875" y="3724275"/>
          <p14:tracePt t="69253" x="4176713" y="3657600"/>
          <p14:tracePt t="69255" x="4143375" y="3643313"/>
          <p14:tracePt t="69267" x="4095750" y="3624263"/>
          <p14:tracePt t="69321" x="3848100" y="3571875"/>
          <p14:tracePt t="69325" x="3781425" y="3557588"/>
          <p14:tracePt t="69337" x="3690938" y="3548063"/>
          <p14:tracePt t="69371" x="3495675" y="3529013"/>
          <p14:tracePt t="69405" x="3271838" y="3509963"/>
          <p14:tracePt t="69426" x="3181350" y="3500438"/>
          <p14:tracePt t="69440" x="3114675" y="3500438"/>
          <p14:tracePt t="69465" x="2981325" y="3500438"/>
          <p14:tracePt t="69479" x="2933700" y="3500438"/>
          <p14:tracePt t="69483" x="2909888" y="3500438"/>
          <p14:tracePt t="69500" x="2824163" y="3500438"/>
          <p14:tracePt t="69509" x="2728913" y="3500438"/>
          <p14:tracePt t="69544" x="2490788" y="3500438"/>
          <p14:tracePt t="69593" x="2147888" y="3505200"/>
          <p14:tracePt t="69619" x="1938338" y="3505200"/>
          <p14:tracePt t="69643" x="1819275" y="3500438"/>
          <p14:tracePt t="69646" x="1776413" y="3500438"/>
          <p14:tracePt t="69672" x="1695450" y="3495675"/>
          <p14:tracePt t="69675" x="1662113" y="3495675"/>
          <p14:tracePt t="69685" x="1652588" y="3495675"/>
          <p14:tracePt t="69706" x="1633538" y="3495675"/>
          <p14:tracePt t="69729" x="1438275" y="3495675"/>
          <p14:tracePt t="69765" x="1204913" y="3495675"/>
          <p14:tracePt t="69795" x="1147763" y="3505200"/>
          <p14:tracePt t="69811" x="1138238" y="3505200"/>
          <p14:tracePt t="69843" x="1066800" y="3533775"/>
          <p14:tracePt t="69891" x="900113" y="3600450"/>
          <p14:tracePt t="69893" x="876300" y="3609975"/>
          <p14:tracePt t="69950" x="781050" y="3724275"/>
          <p14:tracePt t="69954" x="776288" y="3738563"/>
          <p14:tracePt t="69969" x="771525" y="3757613"/>
          <p14:tracePt t="70051" x="733425" y="3886200"/>
          <p14:tracePt t="70080" x="723900" y="3948113"/>
          <p14:tracePt t="70089" x="719138" y="3962400"/>
          <p14:tracePt t="70110" x="709613" y="4010025"/>
          <p14:tracePt t="70159" x="661988" y="4157663"/>
          <p14:tracePt t="70181" x="642938" y="4210050"/>
          <p14:tracePt t="70187" x="628650" y="4243388"/>
          <p14:tracePt t="70217" x="614363" y="4338638"/>
          <p14:tracePt t="70282" x="595313" y="4533900"/>
          <p14:tracePt t="70327" x="590550" y="4619625"/>
          <p14:tracePt t="70362" x="590550" y="4729163"/>
          <p14:tracePt t="70392" x="595313" y="4795838"/>
          <p14:tracePt t="70419" x="609600" y="4843463"/>
          <p14:tracePt t="70457" x="633413" y="5000625"/>
          <p14:tracePt t="70465" x="638175" y="5019675"/>
          <p14:tracePt t="70471" x="642938" y="5038725"/>
          <p14:tracePt t="70502" x="676275" y="5100638"/>
          <p14:tracePt t="70572" x="714375" y="5153025"/>
          <p14:tracePt t="70575" x="719138" y="5162550"/>
          <p14:tracePt t="70623" x="738188" y="5191125"/>
          <p14:tracePt t="70674" x="847725" y="5267325"/>
          <p14:tracePt t="70683" x="881063" y="5291138"/>
          <p14:tracePt t="70692" x="914400" y="5310188"/>
          <p14:tracePt t="70697" x="938213" y="5319713"/>
          <p14:tracePt t="70704" x="962025" y="5334000"/>
          <p14:tracePt t="70745" x="1019175" y="5391150"/>
          <p14:tracePt t="70827" x="1228725" y="5505450"/>
          <p14:tracePt t="70841" x="1252538" y="5514975"/>
          <p14:tracePt t="70849" x="1262063" y="5519738"/>
          <p14:tracePt t="71014" x="1519238" y="5610225"/>
          <p14:tracePt t="71076" x="1581150" y="5619750"/>
          <p14:tracePt t="71109" x="1743075" y="5634038"/>
          <p14:tracePt t="71157" x="1804988" y="5638800"/>
          <p14:tracePt t="71358" x="1809750" y="5605463"/>
          <p14:tracePt t="72124" x="1438275" y="2090738"/>
          <p14:tracePt t="72131" x="1438275" y="2071688"/>
          <p14:tracePt t="72169" x="1452563" y="2005013"/>
          <p14:tracePt t="72175" x="1462088" y="1995488"/>
          <p14:tracePt t="72203" x="1543050" y="1914525"/>
          <p14:tracePt t="72268" x="1747838" y="1647825"/>
          <p14:tracePt t="72270" x="1766888" y="1614488"/>
          <p14:tracePt t="72286" x="1776413" y="1576388"/>
          <p14:tracePt t="72293" x="1776413" y="1562100"/>
          <p14:tracePt t="72299" x="1781175" y="1552575"/>
          <p14:tracePt t="72329" x="1785938" y="1528763"/>
          <p14:tracePt t="72465" x="1762125" y="1533525"/>
          <p14:tracePt t="72498" x="1609725" y="1562100"/>
          <p14:tracePt t="72516" x="1519238" y="1604963"/>
          <p14:tracePt t="72545" x="1485900" y="1638300"/>
          <p14:tracePt t="72579" x="1471613" y="1671638"/>
          <p14:tracePt t="72621" x="1471613" y="1714500"/>
          <p14:tracePt t="72651" x="1471613" y="1747838"/>
          <p14:tracePt t="72654" x="1471613" y="1766888"/>
          <p14:tracePt t="72665" x="1471613" y="1781175"/>
          <p14:tracePt t="72684" x="1471613" y="1814513"/>
          <p14:tracePt t="72707" x="1481138" y="1881188"/>
          <p14:tracePt t="72719" x="1500188" y="1928813"/>
          <p14:tracePt t="72735" x="1519238" y="1976438"/>
          <p14:tracePt t="72751" x="1538288" y="2009775"/>
          <p14:tracePt t="72777" x="1571625" y="2062163"/>
          <p14:tracePt t="72807" x="1581150" y="2081213"/>
          <p14:tracePt t="72826" x="1590675" y="2095500"/>
          <p14:tracePt t="72862" x="1619250" y="2119313"/>
          <p14:tracePt t="72889" x="1628775" y="2119313"/>
          <p14:tracePt t="72910" x="1628775" y="2124075"/>
          <p14:tracePt t="72946" x="1638300" y="2124075"/>
          <p14:tracePt t="72984" x="1843088" y="2143125"/>
          <p14:tracePt t="73033" x="2019300" y="2152650"/>
          <p14:tracePt t="73035" x="2028825" y="2152650"/>
          <p14:tracePt t="73074" x="2033588" y="2152650"/>
          <p14:tracePt t="73095" x="2081213" y="2152650"/>
          <p14:tracePt t="73108" x="2100263" y="2152650"/>
          <p14:tracePt t="73125" x="2166938" y="2147888"/>
          <p14:tracePt t="73170" x="2238375" y="2143125"/>
          <p14:tracePt t="73193" x="2281238" y="2138363"/>
          <p14:tracePt t="73232" x="2376488" y="2133600"/>
          <p14:tracePt t="73263" x="2438400" y="2133600"/>
          <p14:tracePt t="73284" x="2486025" y="2133600"/>
          <p14:tracePt t="73345" x="2690813" y="2133600"/>
          <p14:tracePt t="73373" x="2795588" y="2133600"/>
          <p14:tracePt t="73394" x="2852738" y="2133600"/>
          <p14:tracePt t="73458" x="2986088" y="2133600"/>
          <p14:tracePt t="73480" x="3052763" y="2133600"/>
          <p14:tracePt t="73530" x="3233738" y="2138363"/>
          <p14:tracePt t="73577" x="3362325" y="2138363"/>
          <p14:tracePt t="73593" x="3381375" y="2138363"/>
          <p14:tracePt t="73622" x="3405188" y="2138363"/>
          <p14:tracePt t="73633" x="3414713" y="2138363"/>
          <p14:tracePt t="73639" x="3429000" y="2138363"/>
          <p14:tracePt t="73656" x="3462338" y="2138363"/>
          <p14:tracePt t="73687" x="3524250" y="2152650"/>
          <p14:tracePt t="73720" x="3562350" y="2157413"/>
          <p14:tracePt t="73732" x="3567113" y="2157413"/>
          <p14:tracePt t="73795" x="3629025" y="2166938"/>
          <p14:tracePt t="73848" x="3695700" y="2171700"/>
          <p14:tracePt t="73902" x="3790950" y="2171700"/>
          <p14:tracePt t="73905" x="3805238" y="2171700"/>
          <p14:tracePt t="73935" x="3852863" y="2176463"/>
          <p14:tracePt t="73962" x="3862388" y="2176463"/>
          <p14:tracePt t="74014" x="3886200" y="2185988"/>
          <p14:tracePt t="74045" x="3910013" y="2190750"/>
          <p14:tracePt t="74075" x="3929063" y="2190750"/>
          <p14:tracePt t="74076" x="3938588" y="2190750"/>
          <p14:tracePt t="74101" x="3981450" y="2195513"/>
          <p14:tracePt t="74107" x="3990975" y="2195513"/>
          <p14:tracePt t="74143" x="4105275" y="2205038"/>
          <p14:tracePt t="74187" x="4191000" y="2209800"/>
          <p14:tracePt t="74218" x="4243388" y="2219325"/>
          <p14:tracePt t="74220" x="4276725" y="2219325"/>
          <p14:tracePt t="74281" x="4419600" y="2228850"/>
          <p14:tracePt t="74340" x="4505325" y="2238375"/>
          <p14:tracePt t="74387" x="4562475" y="2238375"/>
          <p14:tracePt t="74418" x="4581525" y="2238375"/>
          <p14:tracePt t="74440" x="4600575" y="2238375"/>
          <p14:tracePt t="74445" x="4605338" y="2238375"/>
          <p14:tracePt t="74543" x="4643438" y="2238375"/>
          <p14:tracePt t="74917" x="4638675" y="2238375"/>
          <p14:tracePt t="74939" x="4633913" y="2238375"/>
          <p14:tracePt t="75007" x="4629150" y="2238375"/>
          <p14:tracePt t="75019" x="4576763" y="2238375"/>
          <p14:tracePt t="75023" x="4562475" y="2238375"/>
          <p14:tracePt t="75032" x="4548188" y="2233613"/>
          <p14:tracePt t="75068" x="4486275" y="2219325"/>
          <p14:tracePt t="75082" x="4476750" y="2219325"/>
          <p14:tracePt t="75128" x="4452938" y="2219325"/>
          <p14:tracePt t="75157" x="4424363" y="2219325"/>
          <p14:tracePt t="75183" x="4395788" y="2219325"/>
          <p14:tracePt t="75187" x="4386263" y="2219325"/>
          <p14:tracePt t="75219" x="4371975" y="2219325"/>
          <p14:tracePt t="75269" x="4352925" y="2219325"/>
          <p14:tracePt t="75292" x="4343400" y="2219325"/>
          <p14:tracePt t="75296" x="4333875" y="2219325"/>
          <p14:tracePt t="75327" x="4295775" y="2219325"/>
          <p14:tracePt t="75343" x="4286250" y="2219325"/>
          <p14:tracePt t="75453" x="4052888" y="2219325"/>
          <p14:tracePt t="75480" x="4000500" y="2219325"/>
          <p14:tracePt t="75549" x="3890963" y="2219325"/>
          <p14:tracePt t="75579" x="3848100" y="2219325"/>
          <p14:tracePt t="75596" x="3824288" y="2219325"/>
          <p14:tracePt t="75609" x="3805238" y="2219325"/>
          <p14:tracePt t="75628" x="3786188" y="2219325"/>
          <p14:tracePt t="75675" x="3719513" y="2219325"/>
          <p14:tracePt t="75705" x="3676650" y="2219325"/>
          <p14:tracePt t="75730" x="3633788" y="2219325"/>
          <p14:tracePt t="75767" x="3538538" y="2219325"/>
          <p14:tracePt t="75858" x="3467100" y="2214563"/>
          <p14:tracePt t="76013" x="3481388" y="2209800"/>
          <p14:tracePt t="76023" x="3533775" y="2200275"/>
          <p14:tracePt t="76028" x="3562350" y="2200275"/>
          <p14:tracePt t="76091" x="3819525" y="2195513"/>
          <p14:tracePt t="76138" x="4019550" y="2195513"/>
          <p14:tracePt t="76174" x="4110038" y="2195513"/>
          <p14:tracePt t="76189" x="4129088" y="2195513"/>
          <p14:tracePt t="76231" x="4219575" y="2200275"/>
          <p14:tracePt t="76263" x="4324350" y="2214563"/>
          <p14:tracePt t="76298" x="4400550" y="2224088"/>
          <p14:tracePt t="76330" x="4433888" y="2228850"/>
          <p14:tracePt t="76353" x="4500563" y="2238375"/>
          <p14:tracePt t="76425" x="4662488" y="2252663"/>
          <p14:tracePt t="76456" x="4691063" y="2252663"/>
          <p14:tracePt t="76502" x="4767263" y="2262188"/>
          <p14:tracePt t="76533" x="4891088" y="2276475"/>
          <p14:tracePt t="76574" x="4991100" y="2276475"/>
          <p14:tracePt t="76592" x="5014913" y="2276475"/>
          <p14:tracePt t="76623" x="5053013" y="2276475"/>
          <p14:tracePt t="76642" x="5072063" y="2276475"/>
          <p14:tracePt t="76687" x="5110163" y="2276475"/>
          <p14:tracePt t="76706" x="5129213" y="2276475"/>
          <p14:tracePt t="76763" x="5148263" y="2276475"/>
          <p14:tracePt t="76797" x="5167313" y="2276475"/>
          <p14:tracePt t="76832" x="5176838" y="2276475"/>
          <p14:tracePt t="77309" x="0" y="0"/>
        </p14:tracePtLst>
        <p14:tracePtLst>
          <p14:tracePt t="78434" x="4271963" y="3952875"/>
          <p14:tracePt t="78678" x="4171950" y="3976688"/>
          <p14:tracePt t="78683" x="4157663" y="3990975"/>
          <p14:tracePt t="78690" x="4138613" y="3995738"/>
          <p14:tracePt t="78715" x="4090988" y="4019550"/>
          <p14:tracePt t="78721" x="4081463" y="4024313"/>
          <p14:tracePt t="78750" x="4005263" y="4057650"/>
          <p14:tracePt t="78793" x="3905250" y="4086225"/>
          <p14:tracePt t="78828" x="3852863" y="4095750"/>
          <p14:tracePt t="78839" x="3848100" y="4095750"/>
          <p14:tracePt t="78860" x="3838575" y="4095750"/>
          <p14:tracePt t="78892" x="3771900" y="4095750"/>
          <p14:tracePt t="78908" x="3719513" y="4095750"/>
          <p14:tracePt t="78928" x="3657600" y="4100513"/>
          <p14:tracePt t="78939" x="3590925" y="4110038"/>
          <p14:tracePt t="78962" x="3490913" y="4114800"/>
          <p14:tracePt t="78967" x="3462338" y="4114800"/>
          <p14:tracePt t="78981" x="3433763" y="4119563"/>
          <p14:tracePt t="79005" x="3348038" y="4129088"/>
          <p14:tracePt t="79014" x="3328988" y="4133850"/>
          <p14:tracePt t="79041" x="3233738" y="4152900"/>
          <p14:tracePt t="79046" x="3219450" y="4157663"/>
          <p14:tracePt t="79049" x="3195638" y="4162425"/>
          <p14:tracePt t="79062" x="3167063" y="4162425"/>
          <p14:tracePt t="79080" x="3095625" y="4171950"/>
          <p14:tracePt t="79112" x="3000375" y="4186238"/>
          <p14:tracePt t="79120" x="2957513" y="4191000"/>
          <p14:tracePt t="79126" x="2928938" y="4191000"/>
          <p14:tracePt t="79151" x="2847975" y="4191000"/>
          <p14:tracePt t="79155" x="2843213" y="4191000"/>
          <p14:tracePt t="79186" x="2771775" y="4191000"/>
          <p14:tracePt t="79206" x="2743200" y="4191000"/>
          <p14:tracePt t="79217" x="2714625" y="4191000"/>
          <p14:tracePt t="79247" x="2624138" y="4191000"/>
          <p14:tracePt t="79268" x="2571750" y="4191000"/>
          <p14:tracePt t="79299" x="2495550" y="4186238"/>
          <p14:tracePt t="79308" x="2471738" y="4186238"/>
          <p14:tracePt t="79339" x="2419350" y="4186238"/>
          <p14:tracePt t="79364" x="2405063" y="4176713"/>
          <p14:tracePt t="79372" x="2352675" y="4176713"/>
          <p14:tracePt t="79409" x="2147888" y="4162425"/>
          <p14:tracePt t="79419" x="2124075" y="4157663"/>
          <p14:tracePt t="79436" x="2085975" y="4148138"/>
          <p14:tracePt t="79464" x="2019300" y="4133850"/>
          <p14:tracePt t="79482" x="1995488" y="4129088"/>
          <p14:tracePt t="79514" x="1890713" y="4129088"/>
          <p14:tracePt t="79545" x="1790700" y="4129088"/>
          <p14:tracePt t="79575" x="1733550" y="4124325"/>
          <p14:tracePt t="79596" x="1714500" y="4119563"/>
          <p14:tracePt t="79670" x="1528763" y="4076700"/>
          <p14:tracePt t="79673" x="1519238" y="4071938"/>
          <p14:tracePt t="79687" x="1504950" y="4067175"/>
          <p14:tracePt t="79811" x="1509713" y="4057650"/>
          <p14:tracePt t="79840" x="1528763" y="4019550"/>
          <p14:tracePt t="79873" x="1557338" y="3976688"/>
          <p14:tracePt t="79895" x="1566863" y="3962400"/>
          <p14:tracePt t="79920" x="1585913" y="3933825"/>
          <p14:tracePt t="79950" x="1619250" y="3910013"/>
          <p14:tracePt t="79981" x="1709738" y="3862388"/>
          <p14:tracePt t="79991" x="1757363" y="3848100"/>
          <p14:tracePt t="79998" x="1771650" y="3838575"/>
          <p14:tracePt t="80017" x="1819275" y="3814763"/>
          <p14:tracePt t="80020" x="1866900" y="3805238"/>
          <p14:tracePt t="80025" x="1905000" y="3781425"/>
          <p14:tracePt t="80047" x="2024063" y="3752850"/>
          <p14:tracePt t="80078" x="2171700" y="3729038"/>
          <p14:tracePt t="80107" x="2438400" y="3709988"/>
          <p14:tracePt t="80155" x="2657475" y="3709988"/>
          <p14:tracePt t="80195" x="2938463" y="3724275"/>
          <p14:tracePt t="80218" x="3024188" y="3733800"/>
          <p14:tracePt t="80232" x="3281363" y="3767138"/>
          <p14:tracePt t="80234" x="3348038" y="3771900"/>
          <p14:tracePt t="80248" x="3433763" y="3781425"/>
          <p14:tracePt t="80265" x="3533775" y="3795713"/>
          <p14:tracePt t="80296" x="3681413" y="3810000"/>
          <p14:tracePt t="80315" x="3786188" y="3814763"/>
          <p14:tracePt t="80342" x="3986213" y="3824288"/>
          <p14:tracePt t="80368" x="4186238" y="3829050"/>
          <p14:tracePt t="80371" x="4257675" y="3838575"/>
          <p14:tracePt t="80417" x="4481513" y="3867150"/>
          <p14:tracePt t="80440" x="4529138" y="3871913"/>
          <p14:tracePt t="80467" x="4657725" y="3895725"/>
          <p14:tracePt t="80483" x="4681538" y="3900488"/>
          <p14:tracePt t="80515" x="4724400" y="3914775"/>
          <p14:tracePt t="80543" x="4748213" y="3929063"/>
          <p14:tracePt t="80567" x="4781550" y="3943350"/>
          <p14:tracePt t="80594" x="4824413" y="3952875"/>
          <p14:tracePt t="80625" x="4857750" y="3967163"/>
          <p14:tracePt t="80641" x="4886325" y="3976688"/>
          <p14:tracePt t="80655" x="4919663" y="3995738"/>
          <p14:tracePt t="80684" x="4967288" y="4005263"/>
          <p14:tracePt t="80687" x="4972050" y="4010025"/>
          <p14:tracePt t="80730" x="4976813" y="4010025"/>
          <p14:tracePt t="80861" x="4981575" y="4010025"/>
          <p14:tracePt t="80886" x="4986338" y="4010025"/>
          <p14:tracePt t="80891" x="4991100" y="4010025"/>
          <p14:tracePt t="81074" x="4991100" y="4024313"/>
          <p14:tracePt t="81079" x="4991100" y="4029075"/>
          <p14:tracePt t="81098" x="4991100" y="4057650"/>
          <p14:tracePt t="81129" x="4991100" y="4081463"/>
          <p14:tracePt t="81156" x="4972050" y="4129088"/>
          <p14:tracePt t="81183" x="4972050" y="4143375"/>
          <p14:tracePt t="81213" x="4957763" y="4171950"/>
          <p14:tracePt t="81219" x="4953000" y="4176713"/>
          <p14:tracePt t="81250" x="4948238" y="4176713"/>
          <p14:tracePt t="81281" x="4905375" y="4229100"/>
          <p14:tracePt t="81284" x="4891088" y="4238625"/>
          <p14:tracePt t="81294" x="4876800" y="4243388"/>
          <p14:tracePt t="81299" x="4852988" y="4248150"/>
          <p14:tracePt t="81310" x="4829175" y="4262438"/>
          <p14:tracePt t="81330" x="4733925" y="4286250"/>
          <p14:tracePt t="81374" x="4619625" y="4305300"/>
          <p14:tracePt t="81375" x="4610100" y="4305300"/>
          <p14:tracePt t="82064" x="4524375" y="3862388"/>
          <p14:tracePt t="82155" x="4667250" y="3795713"/>
          <p14:tracePt t="82189" x="4691063" y="3790950"/>
          <p14:tracePt t="82232" x="4752975" y="3771900"/>
          <p14:tracePt t="82260" x="4762500" y="3771900"/>
          <p14:tracePt t="82284" x="4848225" y="3771900"/>
          <p14:tracePt t="82308" x="4876800" y="3771900"/>
          <p14:tracePt t="82314" x="4886325" y="3771900"/>
          <p14:tracePt t="82342" x="4948238" y="3771900"/>
          <p14:tracePt t="82379" x="5105400" y="3786188"/>
          <p14:tracePt t="82407" x="5157788" y="3790950"/>
          <p14:tracePt t="82412" x="5167313" y="3795713"/>
          <p14:tracePt t="82423" x="5172075" y="3795713"/>
          <p14:tracePt t="82464" x="5200650" y="3819525"/>
          <p14:tracePt t="82470" x="5214938" y="3829050"/>
          <p14:tracePt t="82487" x="5281613" y="3871913"/>
          <p14:tracePt t="82508" x="5357813" y="3905250"/>
          <p14:tracePt t="82514" x="5391150" y="3914775"/>
          <p14:tracePt t="82518" x="5424488" y="3938588"/>
          <p14:tracePt t="82543" x="5443538" y="3957638"/>
          <p14:tracePt t="82579" x="5443538" y="3971925"/>
          <p14:tracePt t="82581" x="5443538" y="3981450"/>
          <p14:tracePt t="82609" x="5443538" y="4010025"/>
          <p14:tracePt t="82620" x="5443538" y="4019550"/>
          <p14:tracePt t="82640" x="5438775" y="4057650"/>
          <p14:tracePt t="82650" x="5434013" y="4081463"/>
          <p14:tracePt t="82674" x="5395913" y="4138613"/>
          <p14:tracePt t="82685" x="5386388" y="4152900"/>
          <p14:tracePt t="82707" x="5329238" y="4224338"/>
          <p14:tracePt t="82709" x="5319713" y="4248150"/>
          <p14:tracePt t="82719" x="5291138" y="4276725"/>
          <p14:tracePt t="82734" x="5253038" y="4310063"/>
          <p14:tracePt t="82759" x="5162550" y="4362450"/>
          <p14:tracePt t="82762" x="5129213" y="4376738"/>
          <p14:tracePt t="82810" x="5086350" y="4386263"/>
          <p14:tracePt t="82857" x="5076825" y="4381500"/>
          <p14:tracePt t="82861" x="5076825" y="4376738"/>
          <p14:tracePt t="82867" x="5067300" y="4371975"/>
          <p14:tracePt t="82889" x="5067300" y="4367213"/>
          <p14:tracePt t="82915" x="0" y="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038AEA4D-621F-41F0-A2D8-3B96E2A57E92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FD7E5B-1D8F-447A-AA7A-9412921B15BD}" type="slidenum">
              <a:rPr lang="en-US" altLang="zh-CN"/>
              <a:pPr>
                <a:defRPr/>
              </a:pPr>
              <a:t>17</a:t>
            </a:fld>
            <a:endParaRPr lang="en-US" altLang="zh-CN"/>
          </a:p>
        </p:txBody>
      </p:sp>
      <p:sp>
        <p:nvSpPr>
          <p:cNvPr id="1259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7813"/>
            <a:ext cx="8229600" cy="712787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实现二分查找（续）</a:t>
            </a:r>
          </a:p>
        </p:txBody>
      </p:sp>
      <p:sp>
        <p:nvSpPr>
          <p:cNvPr id="1259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229600" cy="5064125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err="1" smtClean="0"/>
              <a:t>int</a:t>
            </a:r>
            <a:r>
              <a:rPr lang="en-US" altLang="zh-CN" sz="1600" dirty="0" smtClean="0"/>
              <a:t> </a:t>
            </a:r>
            <a:r>
              <a:rPr lang="en-US" altLang="zh-CN" sz="1600" dirty="0" err="1" smtClean="0"/>
              <a:t>binsearch</a:t>
            </a:r>
            <a:r>
              <a:rPr lang="en-US" altLang="zh-CN" sz="1600" dirty="0" smtClean="0"/>
              <a:t>(</a:t>
            </a:r>
            <a:r>
              <a:rPr lang="en-US" altLang="zh-CN" sz="1600" dirty="0" err="1" smtClean="0"/>
              <a:t>int</a:t>
            </a:r>
            <a:r>
              <a:rPr lang="en-US" altLang="zh-CN" sz="1600" dirty="0" smtClean="0"/>
              <a:t> x, </a:t>
            </a:r>
            <a:r>
              <a:rPr lang="en-US" altLang="zh-CN" sz="1600" dirty="0" err="1" smtClean="0"/>
              <a:t>int</a:t>
            </a:r>
            <a:r>
              <a:rPr lang="en-US" altLang="zh-CN" sz="1600" dirty="0" smtClean="0"/>
              <a:t>[ ] A, </a:t>
            </a:r>
            <a:r>
              <a:rPr lang="en-US" altLang="zh-CN" sz="1600" dirty="0" err="1" smtClean="0"/>
              <a:t>int</a:t>
            </a:r>
            <a:r>
              <a:rPr lang="en-US" altLang="zh-CN" sz="1600" dirty="0" smtClean="0"/>
              <a:t> n)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//@requires 0 &lt;= n &amp;&amp; n &lt;= \length(A);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//@requires </a:t>
            </a:r>
            <a:r>
              <a:rPr lang="en-US" altLang="zh-CN" sz="1600" dirty="0" err="1" smtClean="0"/>
              <a:t>is_sorted</a:t>
            </a:r>
            <a:r>
              <a:rPr lang="en-US" altLang="zh-CN" sz="1600" dirty="0" smtClean="0"/>
              <a:t>(A, 0, n);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/*@ensures (-1 == \result &amp;&amp; !</a:t>
            </a:r>
            <a:r>
              <a:rPr lang="en-US" altLang="zh-CN" sz="1600" dirty="0" err="1" smtClean="0"/>
              <a:t>is_in</a:t>
            </a:r>
            <a:r>
              <a:rPr lang="en-US" altLang="zh-CN" sz="1600" dirty="0" smtClean="0"/>
              <a:t>(x, A, 0, n))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     || ((0 &lt;= \result &amp;&amp; \result &lt; n) &amp;&amp; A[\result] == 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@*/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{ </a:t>
            </a:r>
            <a:r>
              <a:rPr lang="en-US" altLang="zh-CN" sz="1600" dirty="0" err="1" smtClean="0"/>
              <a:t>int</a:t>
            </a:r>
            <a:r>
              <a:rPr lang="en-US" altLang="zh-CN" sz="1600" dirty="0" smtClean="0"/>
              <a:t> lower = 0;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</a:t>
            </a:r>
            <a:r>
              <a:rPr lang="en-US" altLang="zh-CN" sz="1600" dirty="0" err="1" smtClean="0"/>
              <a:t>int</a:t>
            </a:r>
            <a:r>
              <a:rPr lang="en-US" altLang="zh-CN" sz="1600" dirty="0" smtClean="0"/>
              <a:t> upper =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while (lower &lt; upper)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  //@</a:t>
            </a:r>
            <a:r>
              <a:rPr lang="en-US" altLang="zh-CN" sz="1600" dirty="0" err="1" smtClean="0"/>
              <a:t>loop_invariant</a:t>
            </a:r>
            <a:r>
              <a:rPr lang="en-US" altLang="zh-CN" sz="1600" dirty="0" smtClean="0"/>
              <a:t> 0 &lt;= lower &amp;&amp; lower &lt;= upper &amp;&amp; upper &lt;=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  //@</a:t>
            </a:r>
            <a:r>
              <a:rPr lang="en-US" altLang="zh-CN" sz="1600" dirty="0" err="1" smtClean="0"/>
              <a:t>loop_invariant</a:t>
            </a:r>
            <a:r>
              <a:rPr lang="en-US" altLang="zh-CN" sz="1600" dirty="0" smtClean="0"/>
              <a:t> (lower == 0 || A[lower-1] &lt; 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  //@</a:t>
            </a:r>
            <a:r>
              <a:rPr lang="en-US" altLang="zh-CN" sz="1600" dirty="0" err="1" smtClean="0"/>
              <a:t>loop_invariant</a:t>
            </a:r>
            <a:r>
              <a:rPr lang="en-US" altLang="zh-CN" sz="1600" dirty="0" smtClean="0"/>
              <a:t> (upper == n || A[upper] &gt; 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  { </a:t>
            </a:r>
            <a:r>
              <a:rPr lang="en-US" altLang="zh-CN" sz="1600" dirty="0" err="1" smtClean="0"/>
              <a:t>int</a:t>
            </a:r>
            <a:r>
              <a:rPr lang="en-US" altLang="zh-CN" sz="1600" dirty="0" smtClean="0"/>
              <a:t> mid = lower + (upper-lower)/2;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    //@assert lower &lt;= mid &amp;&amp; mid &lt; upper;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    if (A[mid] == x) return mid;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    </a:t>
            </a:r>
            <a:r>
              <a:rPr lang="en-US" altLang="zh-CN" sz="1600" dirty="0" smtClean="0">
                <a:solidFill>
                  <a:srgbClr val="FF0000"/>
                </a:solidFill>
              </a:rPr>
              <a:t>else if (A[mid] &lt; x) lower = mid+1;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>
                <a:solidFill>
                  <a:srgbClr val="FF0000"/>
                </a:solidFill>
              </a:rPr>
              <a:t>      else /*@assert(A[mid] &gt; x);@*/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>
                <a:solidFill>
                  <a:srgbClr val="FF0000"/>
                </a:solidFill>
              </a:rPr>
              <a:t>        upper = mid;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  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   return -1;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600" dirty="0" smtClean="0"/>
              <a:t>}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343400" y="4495800"/>
            <a:ext cx="3886200" cy="141756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 smtClean="0"/>
              <a:t>循环不变量的证明，见资料中</a:t>
            </a:r>
            <a:r>
              <a:rPr lang="zh-CN" altLang="en-US" sz="2000" dirty="0"/>
              <a:t>：</a:t>
            </a:r>
            <a:endParaRPr lang="en-US" altLang="zh-CN" sz="2000" dirty="0" smtClean="0"/>
          </a:p>
          <a:p>
            <a:pPr algn="just">
              <a:lnSpc>
                <a:spcPct val="150000"/>
              </a:lnSpc>
            </a:pPr>
            <a:r>
              <a:rPr lang="zh-CN" altLang="en-US" sz="2000" dirty="0" smtClean="0"/>
              <a:t>“二分查找算法中循环不变量的证明</a:t>
            </a:r>
            <a:r>
              <a:rPr lang="en-US" altLang="zh-CN" sz="2000" dirty="0" smtClean="0"/>
              <a:t>.</a:t>
            </a:r>
            <a:r>
              <a:rPr lang="en-US" altLang="zh-CN" sz="2000" dirty="0" err="1" smtClean="0"/>
              <a:t>docx</a:t>
            </a:r>
            <a:r>
              <a:rPr lang="zh-CN" altLang="en-US" sz="2000" dirty="0" smtClean="0"/>
              <a:t>”</a:t>
            </a:r>
            <a:endParaRPr lang="zh-CN" altLang="en-US" sz="2000" dirty="0"/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757"/>
    </mc:Choice>
    <mc:Fallback>
      <p:transition spd="slow" advTm="120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2595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2595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2595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 animBg="1"/>
    </p:bldLst>
  </p:timing>
  <p:extLst>
    <p:ext uri="{3A86A75C-4F4B-4683-9AE1-C65F6400EC91}">
      <p14:laserTraceLst xmlns:p14="http://schemas.microsoft.com/office/powerpoint/2010/main">
        <p14:tracePtLst>
          <p14:tracePt t="1936" x="4281488" y="3571875"/>
          <p14:tracePt t="2108" x="4224338" y="3776663"/>
          <p14:tracePt t="2141" x="4195763" y="3881438"/>
          <p14:tracePt t="2184" x="4157663" y="3990975"/>
          <p14:tracePt t="2214" x="4124325" y="4057650"/>
          <p14:tracePt t="2216" x="4114800" y="4071938"/>
          <p14:tracePt t="2252" x="4086225" y="4124325"/>
          <p14:tracePt t="2286" x="4043363" y="4171950"/>
          <p14:tracePt t="2295" x="4043363" y="4176713"/>
          <p14:tracePt t="2342" x="4024313" y="4200525"/>
          <p14:tracePt t="2377" x="4005263" y="4214813"/>
          <p14:tracePt t="2388" x="4005263" y="4224338"/>
          <p14:tracePt t="2424" x="3995738" y="4229100"/>
          <p14:tracePt t="2468" x="3986213" y="4238625"/>
          <p14:tracePt t="2501" x="3957638" y="4248150"/>
          <p14:tracePt t="2536" x="3862388" y="4295775"/>
          <p14:tracePt t="2577" x="3743325" y="4324350"/>
          <p14:tracePt t="2622" x="3614738" y="4367213"/>
          <p14:tracePt t="2651" x="3548063" y="4381500"/>
          <p14:tracePt t="2654" x="3524250" y="4386263"/>
          <p14:tracePt t="2658" x="3509963" y="4395788"/>
          <p14:tracePt t="2704" x="3371850" y="4410075"/>
          <p14:tracePt t="2739" x="3267075" y="4414838"/>
          <p14:tracePt t="2748" x="3248025" y="4419600"/>
          <p14:tracePt t="2759" x="3186113" y="4429125"/>
          <p14:tracePt t="2768" x="3162300" y="4433888"/>
          <p14:tracePt t="2770" x="3133725" y="4438650"/>
          <p14:tracePt t="2808" x="3014663" y="4467225"/>
          <p14:tracePt t="2858" x="2909888" y="4481513"/>
          <p14:tracePt t="2904" x="2767013" y="4500563"/>
          <p14:tracePt t="2938" x="2657475" y="4505325"/>
          <p14:tracePt t="2982" x="2533650" y="4505325"/>
          <p14:tracePt t="3052" x="2328863" y="4524375"/>
          <p14:tracePt t="3063" x="2300288" y="4524375"/>
          <p14:tracePt t="3108" x="2276475" y="4529138"/>
          <p14:tracePt t="3154" x="2257425" y="4529138"/>
          <p14:tracePt t="3198" x="2214563" y="4529138"/>
          <p14:tracePt t="3259" x="2114550" y="4533900"/>
          <p14:tracePt t="3303" x="2009775" y="4543425"/>
          <p14:tracePt t="3346" x="1890713" y="4552950"/>
          <p14:tracePt t="3379" x="1828800" y="4562475"/>
          <p14:tracePt t="3468" x="1671638" y="4581525"/>
          <p14:tracePt t="3471" x="1628775" y="4595813"/>
          <p14:tracePt t="3508" x="1528763" y="4614863"/>
          <p14:tracePt t="3553" x="1428750" y="4638675"/>
          <p14:tracePt t="3605" x="1243013" y="4681538"/>
          <p14:tracePt t="3654" x="1066800" y="4705350"/>
          <p14:tracePt t="3689" x="914400" y="4729163"/>
          <p14:tracePt t="3741" x="657225" y="4748213"/>
          <p14:tracePt t="4078" x="714375" y="4748213"/>
          <p14:tracePt t="4114" x="862013" y="4748213"/>
          <p14:tracePt t="4153" x="1033463" y="4757738"/>
          <p14:tracePt t="4188" x="1133475" y="4762500"/>
          <p14:tracePt t="4193" x="1147763" y="4762500"/>
          <p14:tracePt t="4207" x="1190625" y="4767263"/>
          <p14:tracePt t="4218" x="1233488" y="4772025"/>
          <p14:tracePt t="4254" x="1343025" y="4786313"/>
          <p14:tracePt t="4267" x="1395413" y="4786313"/>
          <p14:tracePt t="4274" x="1433513" y="4786313"/>
          <p14:tracePt t="4285" x="1462088" y="4786313"/>
          <p14:tracePt t="4292" x="1476375" y="4786313"/>
          <p14:tracePt t="4300" x="1519238" y="4786313"/>
          <p14:tracePt t="4342" x="1581150" y="4786313"/>
          <p14:tracePt t="4347" x="1585913" y="4786313"/>
          <p14:tracePt t="4384" x="1647825" y="4786313"/>
          <p14:tracePt t="4391" x="1704975" y="4786313"/>
          <p14:tracePt t="4424" x="1766888" y="4786313"/>
          <p14:tracePt t="4457" x="1843088" y="4786313"/>
          <p14:tracePt t="4495" x="2000250" y="4791075"/>
          <p14:tracePt t="4550" x="2209800" y="4810125"/>
          <p14:tracePt t="4584" x="2300288" y="4810125"/>
          <p14:tracePt t="4597" x="2324100" y="4810125"/>
          <p14:tracePt t="4629" x="2452688" y="4810125"/>
          <p14:tracePt t="4721" x="2724150" y="4800600"/>
          <p14:tracePt t="4770" x="2867025" y="4786313"/>
          <p14:tracePt t="4783" x="2943225" y="4786313"/>
          <p14:tracePt t="4817" x="3114675" y="4786313"/>
          <p14:tracePt t="4850" x="3276600" y="4781550"/>
          <p14:tracePt t="4889" x="3429000" y="4781550"/>
          <p14:tracePt t="4922" x="3581400" y="4781550"/>
          <p14:tracePt t="4971" x="3729038" y="4776788"/>
          <p14:tracePt t="5013" x="3767138" y="4767263"/>
          <p14:tracePt t="5094" x="3776663" y="4767263"/>
          <p14:tracePt t="5273" x="3771900" y="4767263"/>
          <p14:tracePt t="5279" x="3767138" y="4767263"/>
          <p14:tracePt t="5310" x="3748088" y="4767263"/>
          <p14:tracePt t="5351" x="3629025" y="4752975"/>
          <p14:tracePt t="5362" x="3581400" y="4748213"/>
          <p14:tracePt t="5391" x="3443288" y="4743450"/>
          <p14:tracePt t="5437" x="3295650" y="4738688"/>
          <p14:tracePt t="5443" x="3257550" y="4738688"/>
          <p14:tracePt t="5472" x="3152775" y="4738688"/>
          <p14:tracePt t="5516" x="3033713" y="4738688"/>
          <p14:tracePt t="5546" x="2957513" y="4743450"/>
          <p14:tracePt t="5581" x="2890838" y="4748213"/>
          <p14:tracePt t="5612" x="2790825" y="4752975"/>
          <p14:tracePt t="5621" x="2733675" y="4757738"/>
          <p14:tracePt t="5660" x="2595563" y="4757738"/>
          <p14:tracePt t="5699" x="2514600" y="4757738"/>
          <p14:tracePt t="5708" x="2466975" y="4757738"/>
          <p14:tracePt t="5750" x="2338388" y="4757738"/>
          <p14:tracePt t="5782" x="2286000" y="4757738"/>
          <p14:tracePt t="5798" x="2247900" y="4757738"/>
          <p14:tracePt t="5802" x="2233613" y="4757738"/>
          <p14:tracePt t="5831" x="2209800" y="4757738"/>
          <p14:tracePt t="5872" x="2176463" y="4757738"/>
          <p14:tracePt t="5922" x="2052638" y="4757738"/>
          <p14:tracePt t="5930" x="2047875" y="4757738"/>
          <p14:tracePt t="6001" x="2005013" y="4757738"/>
          <p14:tracePt t="6003" x="2000250" y="4757738"/>
          <p14:tracePt t="6034" x="1976438" y="4752975"/>
          <p14:tracePt t="6080" x="1947863" y="4724400"/>
          <p14:tracePt t="6122" x="1928813" y="4705350"/>
          <p14:tracePt t="6127" x="1928813" y="4700588"/>
          <p14:tracePt t="6139" x="1924050" y="4695825"/>
          <p14:tracePt t="6178" x="1881188" y="4638675"/>
          <p14:tracePt t="6192" x="1862138" y="4614863"/>
          <p14:tracePt t="6207" x="1838325" y="4576763"/>
          <p14:tracePt t="6263" x="1766888" y="4491038"/>
          <p14:tracePt t="6276" x="1747838" y="4467225"/>
          <p14:tracePt t="6281" x="1728788" y="4443413"/>
          <p14:tracePt t="6296" x="1695450" y="4410075"/>
          <p14:tracePt t="6358" x="1552575" y="4257675"/>
          <p14:tracePt t="6408" x="1504950" y="4205288"/>
          <p14:tracePt t="6454" x="1481138" y="4186238"/>
          <p14:tracePt t="6503" x="1466850" y="4167188"/>
          <p14:tracePt t="6579" x="1457325" y="4152900"/>
          <p14:tracePt t="6621" x="1443038" y="4133850"/>
          <p14:tracePt t="6737" x="1362075" y="4067175"/>
          <p14:tracePt t="6739" x="1343025" y="4048125"/>
          <p14:tracePt t="6796" x="1271588" y="3929063"/>
          <p14:tracePt t="6799" x="1266825" y="3900488"/>
          <p14:tracePt t="6814" x="1247775" y="3843338"/>
          <p14:tracePt t="6858" x="1195388" y="3733800"/>
          <p14:tracePt t="6861" x="1190625" y="3719513"/>
          <p14:tracePt t="6905" x="1171575" y="3667125"/>
          <p14:tracePt t="6912" x="1166813" y="3657600"/>
          <p14:tracePt t="6953" x="1143000" y="3590925"/>
          <p14:tracePt t="6988" x="1143000" y="3586163"/>
          <p14:tracePt t="7040" x="1143000" y="3571875"/>
          <p14:tracePt t="7049" x="1143000" y="3557588"/>
          <p14:tracePt t="7065" x="1143000" y="3543300"/>
          <p14:tracePt t="7074" x="1143000" y="3538538"/>
          <p14:tracePt t="7199" x="1166813" y="3509963"/>
          <p14:tracePt t="7207" x="1171575" y="3505200"/>
          <p14:tracePt t="7211" x="1176338" y="3505200"/>
          <p14:tracePt t="7266" x="1238250" y="3471863"/>
          <p14:tracePt t="7316" x="1314450" y="3438525"/>
          <p14:tracePt t="7359" x="1347788" y="3424238"/>
          <p14:tracePt t="7373" x="1357313" y="3424238"/>
          <p14:tracePt t="7378" x="1362075" y="3419475"/>
          <p14:tracePt t="7421" x="1409700" y="3405188"/>
          <p14:tracePt t="7473" x="1471613" y="3390900"/>
          <p14:tracePt t="7514" x="1485900" y="3390900"/>
          <p14:tracePt t="7552" x="1519238" y="3381375"/>
          <p14:tracePt t="7565" x="1533525" y="3381375"/>
          <p14:tracePt t="7608" x="1552575" y="3376613"/>
          <p14:tracePt t="7627" x="1566863" y="3376613"/>
          <p14:tracePt t="7679" x="1681163" y="3376613"/>
          <p14:tracePt t="7696" x="1704975" y="3376613"/>
          <p14:tracePt t="7701" x="1714500" y="3376613"/>
          <p14:tracePt t="7707" x="1719263" y="3376613"/>
          <p14:tracePt t="7714" x="1724025" y="3376613"/>
          <p14:tracePt t="7765" x="1743075" y="3376613"/>
          <p14:tracePt t="7781" x="1800225" y="3376613"/>
          <p14:tracePt t="7789" x="1814513" y="3376613"/>
          <p14:tracePt t="7796" x="1833563" y="3376613"/>
          <p14:tracePt t="7847" x="1905000" y="3376613"/>
          <p14:tracePt t="7850" x="1928813" y="3376613"/>
          <p14:tracePt t="7875" x="2005013" y="3376613"/>
          <p14:tracePt t="7880" x="2033588" y="3376613"/>
          <p14:tracePt t="7894" x="2081213" y="3386138"/>
          <p14:tracePt t="7926" x="2085975" y="3390900"/>
          <p14:tracePt t="8013" x="2085975" y="3424238"/>
          <p14:tracePt t="8059" x="2047875" y="3576638"/>
          <p14:tracePt t="8109" x="1976438" y="3738563"/>
          <p14:tracePt t="8157" x="1876425" y="3890963"/>
          <p14:tracePt t="8202" x="1800225" y="4010025"/>
          <p14:tracePt t="8214" x="1795463" y="4019550"/>
          <p14:tracePt t="8294" x="1714500" y="4181475"/>
          <p14:tracePt t="8393" x="1628775" y="4352925"/>
          <p14:tracePt t="8435" x="1524000" y="4510088"/>
          <p14:tracePt t="8470" x="1466850" y="4595813"/>
          <p14:tracePt t="8560" x="1395413" y="4714875"/>
          <p14:tracePt t="8612" x="1357313" y="4776788"/>
          <p14:tracePt t="8653" x="1333500" y="4805363"/>
          <p14:tracePt t="8723" x="1323975" y="4824413"/>
          <p14:tracePt t="8793" x="1281113" y="4876800"/>
          <p14:tracePt t="8827" x="1281113" y="4881563"/>
          <p14:tracePt t="9271" x="1304925" y="4857750"/>
          <p14:tracePt t="9326" x="1323975" y="4814888"/>
          <p14:tracePt t="9375" x="1338263" y="4795838"/>
          <p14:tracePt t="9484" x="1343025" y="4776788"/>
          <p14:tracePt t="9545" x="1347788" y="4762500"/>
          <p14:tracePt t="9593" x="1352550" y="4762500"/>
          <p14:tracePt t="10926" x="2095500" y="4733925"/>
          <p14:tracePt t="10989" x="2171700" y="4724400"/>
          <p14:tracePt t="11049" x="2252663" y="4719638"/>
          <p14:tracePt t="11094" x="2266950" y="4719638"/>
          <p14:tracePt t="11099" x="2271713" y="4719638"/>
          <p14:tracePt t="11157" x="2286000" y="4714875"/>
          <p14:tracePt t="14984" x="2319338" y="4705350"/>
          <p14:tracePt t="15015" x="2333625" y="4700588"/>
          <p14:tracePt t="15051" x="2343150" y="4700588"/>
          <p14:tracePt t="15082" x="2357438" y="4700588"/>
          <p14:tracePt t="15095" x="2371725" y="4700588"/>
          <p14:tracePt t="15112" x="2376488" y="4700588"/>
          <p14:tracePt t="15143" x="2381250" y="4700588"/>
          <p14:tracePt t="15177" x="2386013" y="4700588"/>
          <p14:tracePt t="15217" x="2400300" y="4700588"/>
          <p14:tracePt t="15255" x="2414588" y="4700588"/>
          <p14:tracePt t="15273" x="2419350" y="4700588"/>
          <p14:tracePt t="15315" x="2438400" y="4700588"/>
          <p14:tracePt t="15360" x="2495550" y="4705350"/>
          <p14:tracePt t="15394" x="2552700" y="4710113"/>
          <p14:tracePt t="15406" x="2571750" y="4710113"/>
          <p14:tracePt t="15453" x="2614613" y="4710113"/>
          <p14:tracePt t="15545" x="2633663" y="4710113"/>
          <p14:tracePt t="15578" x="2643188" y="4710113"/>
          <p14:tracePt t="15612" x="2652713" y="4710113"/>
          <p14:tracePt t="15643" x="2667000" y="4714875"/>
          <p14:tracePt t="15685" x="2695575" y="4714875"/>
          <p14:tracePt t="15690" x="2714625" y="4714875"/>
          <p14:tracePt t="15720" x="2724150" y="4714875"/>
          <p14:tracePt t="15765" x="2767013" y="4719638"/>
          <p14:tracePt t="15782" x="2790825" y="4719638"/>
          <p14:tracePt t="15812" x="2814638" y="4719638"/>
          <p14:tracePt t="15860" x="2847975" y="4719638"/>
          <p14:tracePt t="15888" x="2867025" y="4719638"/>
          <p14:tracePt t="15926" x="2909888" y="4719638"/>
          <p14:tracePt t="15958" x="2962275" y="4719638"/>
          <p14:tracePt t="15991" x="3009900" y="4719638"/>
          <p14:tracePt t="16022" x="3028950" y="4719638"/>
          <p14:tracePt t="16062" x="3057525" y="4719638"/>
          <p14:tracePt t="16092" x="3076575" y="4719638"/>
          <p14:tracePt t="16130" x="3090863" y="4719638"/>
          <p14:tracePt t="16162" x="3105150" y="4719638"/>
          <p14:tracePt t="16194" x="3148013" y="4719638"/>
          <p14:tracePt t="16205" x="3167063" y="4719638"/>
          <p14:tracePt t="16234" x="3176588" y="4719638"/>
          <p14:tracePt t="16245" x="3190875" y="4719638"/>
          <p14:tracePt t="16283" x="3219450" y="4719638"/>
          <p14:tracePt t="16294" x="3228975" y="4719638"/>
          <p14:tracePt t="16324" x="3233738" y="4719638"/>
          <p14:tracePt t="16360" x="3243263" y="4719638"/>
          <p14:tracePt t="16674" x="3181350" y="4719638"/>
          <p14:tracePt t="16681" x="3157538" y="4719638"/>
          <p14:tracePt t="16689" x="3138488" y="4719638"/>
          <p14:tracePt t="16693" x="3114675" y="4719638"/>
          <p14:tracePt t="16725" x="3028950" y="4719638"/>
          <p14:tracePt t="16765" x="2881313" y="4719638"/>
          <p14:tracePt t="16767" x="2852738" y="4719638"/>
          <p14:tracePt t="16782" x="2795588" y="4719638"/>
          <p14:tracePt t="16816" x="2700338" y="4719638"/>
          <p14:tracePt t="16849" x="2624138" y="4719638"/>
          <p14:tracePt t="16861" x="2605088" y="4719638"/>
          <p14:tracePt t="16891" x="2524125" y="4719638"/>
          <p14:tracePt t="16927" x="2414588" y="4719638"/>
          <p14:tracePt t="16939" x="2371725" y="4719638"/>
          <p14:tracePt t="16970" x="2319338" y="4719638"/>
          <p14:tracePt t="17007" x="2271713" y="4719638"/>
          <p14:tracePt t="17045" x="2228850" y="4719638"/>
          <p14:tracePt t="17079" x="2176463" y="4719638"/>
          <p14:tracePt t="17112" x="2128838" y="4719638"/>
          <p14:tracePt t="17126" x="2119313" y="4719638"/>
          <p14:tracePt t="17157" x="2095500" y="4719638"/>
          <p14:tracePt t="17205" x="2043113" y="4719638"/>
          <p14:tracePt t="17208" x="2038350" y="4719638"/>
          <p14:tracePt t="17222" x="2024063" y="4719638"/>
          <p14:tracePt t="17264" x="1976438" y="4719638"/>
          <p14:tracePt t="17276" x="1971675" y="4719638"/>
          <p14:tracePt t="17280" x="1966913" y="4719638"/>
          <p14:tracePt t="17330" x="1938338" y="4719638"/>
          <p14:tracePt t="17362" x="1881188" y="4719638"/>
          <p14:tracePt t="17374" x="1866900" y="4719638"/>
          <p14:tracePt t="17411" x="1843088" y="4719638"/>
          <p14:tracePt t="17451" x="1804988" y="4719638"/>
          <p14:tracePt t="17487" x="1743075" y="4719638"/>
          <p14:tracePt t="17502" x="1714500" y="4719638"/>
          <p14:tracePt t="17514" x="1704975" y="4719638"/>
          <p14:tracePt t="17519" x="1700213" y="4719638"/>
          <p14:tracePt t="17561" x="1695450" y="4719638"/>
          <p14:tracePt t="17794" x="1852613" y="4719638"/>
          <p14:tracePt t="17829" x="2009775" y="4719638"/>
          <p14:tracePt t="17871" x="2190750" y="4719638"/>
          <p14:tracePt t="17875" x="2209800" y="4719638"/>
          <p14:tracePt t="17877" x="2262188" y="4719638"/>
          <p14:tracePt t="17920" x="2500313" y="4719638"/>
          <p14:tracePt t="17925" x="2514600" y="4719638"/>
          <p14:tracePt t="17989" x="2652713" y="4729163"/>
          <p14:tracePt t="17998" x="2686050" y="4729163"/>
          <p14:tracePt t="18003" x="2705100" y="4733925"/>
          <p14:tracePt t="18034" x="2767013" y="4738688"/>
          <p14:tracePt t="18074" x="2833688" y="4743450"/>
          <p14:tracePt t="18111" x="2895600" y="4748213"/>
          <p14:tracePt t="18151" x="2957513" y="4748213"/>
          <p14:tracePt t="18183" x="2990850" y="4748213"/>
          <p14:tracePt t="18233" x="3124200" y="4748213"/>
          <p14:tracePt t="18236" x="3143250" y="4748213"/>
          <p14:tracePt t="18275" x="3200400" y="4748213"/>
          <p14:tracePt t="18309" x="3219450" y="4748213"/>
          <p14:tracePt t="18312" x="3228975" y="4748213"/>
          <p14:tracePt t="18347" x="3257550" y="4748213"/>
          <p14:tracePt t="18357" x="3276600" y="4748213"/>
          <p14:tracePt t="18393" x="3286125" y="4748213"/>
          <p14:tracePt t="18498" x="3309938" y="4748213"/>
          <p14:tracePt t="19344" x="3305175" y="4752975"/>
          <p14:tracePt t="19378" x="3248025" y="4767263"/>
          <p14:tracePt t="19392" x="3219450" y="4772025"/>
          <p14:tracePt t="19424" x="3176588" y="4781550"/>
          <p14:tracePt t="19465" x="3105150" y="4791075"/>
          <p14:tracePt t="19468" x="3095625" y="4791075"/>
          <p14:tracePt t="19499" x="3038475" y="4800600"/>
          <p14:tracePt t="19536" x="2990850" y="4810125"/>
          <p14:tracePt t="19568" x="2967038" y="4814888"/>
          <p14:tracePt t="19578" x="2967038" y="4819650"/>
          <p14:tracePt t="19861" x="0" y="0"/>
        </p14:tracePtLst>
        <p14:tracePtLst>
          <p14:tracePt t="22021" x="2967038" y="4824413"/>
          <p14:tracePt t="22161" x="2947988" y="4824413"/>
          <p14:tracePt t="22192" x="2900363" y="4829175"/>
          <p14:tracePt t="22205" x="2867025" y="4829175"/>
          <p14:tracePt t="22237" x="2757488" y="4833938"/>
          <p14:tracePt t="22283" x="2633663" y="4833938"/>
          <p14:tracePt t="22322" x="2552700" y="4833938"/>
          <p14:tracePt t="22374" x="2438400" y="4833938"/>
          <p14:tracePt t="22412" x="2376488" y="4833938"/>
          <p14:tracePt t="22423" x="2352675" y="4829175"/>
          <p14:tracePt t="22468" x="2243138" y="4805363"/>
          <p14:tracePt t="22473" x="2224088" y="4805363"/>
          <p14:tracePt t="22518" x="2157413" y="4795838"/>
          <p14:tracePt t="22550" x="2119313" y="4791075"/>
          <p14:tracePt t="22613" x="2076450" y="4781550"/>
          <p14:tracePt t="22652" x="2062163" y="4781550"/>
          <p14:tracePt t="22659" x="2057400" y="4776788"/>
          <p14:tracePt t="22700" x="2014538" y="4772025"/>
          <p14:tracePt t="22754" x="1957388" y="4762500"/>
          <p14:tracePt t="22854" x="1933575" y="4762500"/>
          <p14:tracePt t="22890" x="1928813" y="4762500"/>
          <p14:tracePt t="23074" x="1885950" y="4762500"/>
          <p14:tracePt t="23109" x="1876425" y="4762500"/>
          <p14:tracePt t="23156" x="1871663" y="4762500"/>
          <p14:tracePt t="23185" x="1866900" y="4762500"/>
          <p14:tracePt t="23309" x="1862138" y="4762500"/>
          <p14:tracePt t="23345" x="1852613" y="4762500"/>
          <p14:tracePt t="23388" x="1843088" y="4772025"/>
          <p14:tracePt t="23391" x="1828800" y="4786313"/>
          <p14:tracePt t="23423" x="1790700" y="4819650"/>
          <p14:tracePt t="23458" x="1776413" y="4833938"/>
          <p14:tracePt t="23489" x="1766888" y="4838700"/>
          <p14:tracePt t="23551" x="1762125" y="4843463"/>
          <p14:tracePt t="23591" x="1762125" y="4848225"/>
          <p14:tracePt t="23629" x="1762125" y="4857750"/>
          <p14:tracePt t="23659" x="1757363" y="4867275"/>
          <p14:tracePt t="23767" x="1757363" y="4872038"/>
          <p14:tracePt t="23799" x="1757363" y="4881563"/>
          <p14:tracePt t="23813" x="1757363" y="4886325"/>
          <p14:tracePt t="23862" x="1757363" y="4905375"/>
          <p14:tracePt t="23952" x="1757363" y="4919663"/>
          <p14:tracePt t="23987" x="1757363" y="4933950"/>
          <p14:tracePt t="23998" x="1757363" y="4943475"/>
          <p14:tracePt t="24044" x="1757363" y="4953000"/>
          <p14:tracePt t="24174" x="1762125" y="4957763"/>
          <p14:tracePt t="24205" x="1762125" y="4962525"/>
          <p14:tracePt t="24280" x="1766888" y="4967288"/>
          <p14:tracePt t="24344" x="1785938" y="4991100"/>
          <p14:tracePt t="24380" x="1795463" y="5019675"/>
          <p14:tracePt t="24412" x="1800225" y="5029200"/>
          <p14:tracePt t="24513" x="1804988" y="5033963"/>
          <p14:tracePt t="24550" x="1804988" y="5038725"/>
          <p14:tracePt t="24597" x="1804988" y="5043488"/>
          <p14:tracePt t="24657" x="1804988" y="5048250"/>
          <p14:tracePt t="24719" x="1795463" y="5053013"/>
          <p14:tracePt t="24750" x="1781175" y="5053013"/>
          <p14:tracePt t="24769" x="1766888" y="5057775"/>
          <p14:tracePt t="24802" x="1752600" y="5057775"/>
          <p14:tracePt t="24935" x="1743075" y="5057775"/>
          <p14:tracePt t="25308" x="1814513" y="5048250"/>
          <p14:tracePt t="25388" x="1895475" y="5043488"/>
          <p14:tracePt t="25394" x="1905000" y="5043488"/>
          <p14:tracePt t="25403" x="1928813" y="5043488"/>
          <p14:tracePt t="25407" x="1943100" y="5043488"/>
          <p14:tracePt t="25446" x="2005013" y="5043488"/>
          <p14:tracePt t="25455" x="2014538" y="5043488"/>
          <p14:tracePt t="25467" x="2033588" y="5043488"/>
          <p14:tracePt t="25503" x="2071688" y="5043488"/>
          <p14:tracePt t="25511" x="2081213" y="5043488"/>
          <p14:tracePt t="25544" x="2138363" y="5043488"/>
          <p14:tracePt t="25581" x="2195513" y="5043488"/>
          <p14:tracePt t="25613" x="2238375" y="5043488"/>
          <p14:tracePt t="25654" x="2314575" y="5043488"/>
          <p14:tracePt t="25688" x="2338388" y="5043488"/>
          <p14:tracePt t="25692" x="2343150" y="5043488"/>
          <p14:tracePt t="25704" x="2352675" y="5043488"/>
          <p14:tracePt t="25740" x="2376488" y="5043488"/>
          <p14:tracePt t="25796" x="2395538" y="5043488"/>
          <p14:tracePt t="25826" x="2409825" y="5043488"/>
          <p14:tracePt t="25862" x="2414588" y="5043488"/>
          <p14:tracePt t="25894" x="2428875" y="5043488"/>
          <p14:tracePt t="25926" x="2443163" y="5038725"/>
          <p14:tracePt t="25957" x="2457450" y="5033963"/>
          <p14:tracePt t="25989" x="2471738" y="5029200"/>
          <p14:tracePt t="34562" x="2505075" y="5024438"/>
          <p14:tracePt t="34592" x="2528888" y="5024438"/>
          <p14:tracePt t="34638" x="2538413" y="5019675"/>
          <p14:tracePt t="34641" x="2552700" y="5019675"/>
          <p14:tracePt t="34687" x="2571750" y="5014913"/>
          <p14:tracePt t="34732" x="2581275" y="5014913"/>
          <p14:tracePt t="34778" x="2600325" y="5014913"/>
          <p14:tracePt t="34828" x="2605088" y="5014913"/>
          <p14:tracePt t="34858" x="2609850" y="5010150"/>
          <p14:tracePt t="34912" x="2619375" y="5010150"/>
          <p14:tracePt t="34943" x="2643188" y="5010150"/>
          <p14:tracePt t="34980" x="2671763" y="5010150"/>
          <p14:tracePt t="34985" x="2676525" y="5010150"/>
          <p14:tracePt t="35015" x="2695575" y="5010150"/>
          <p14:tracePt t="35053" x="2705100" y="5010150"/>
          <p14:tracePt t="35139" x="2738438" y="5010150"/>
          <p14:tracePt t="35254" x="2757488" y="5010150"/>
          <p14:tracePt t="35265" x="2776538" y="5010150"/>
          <p14:tracePt t="35301" x="2781300" y="5010150"/>
          <p14:tracePt t="35312" x="2786063" y="5010150"/>
          <p14:tracePt t="35342" x="2790825" y="5010150"/>
          <p14:tracePt t="37566" x="2852738" y="5010150"/>
          <p14:tracePt t="37606" x="2862263" y="5010150"/>
          <p14:tracePt t="37675" x="2881313" y="5010150"/>
          <p14:tracePt t="37682" x="2900363" y="5010150"/>
          <p14:tracePt t="37687" x="2909888" y="5010150"/>
          <p14:tracePt t="37700" x="2938463" y="5010150"/>
          <p14:tracePt t="37740" x="2967038" y="5010150"/>
          <p14:tracePt t="37810" x="3005138" y="5010150"/>
          <p14:tracePt t="37812" x="3009900" y="5010150"/>
          <p14:tracePt t="37846" x="3038475" y="5010150"/>
          <p14:tracePt t="37895" x="3067050" y="5010150"/>
          <p14:tracePt t="37908" x="3071813" y="5010150"/>
          <p14:tracePt t="37941" x="3081338" y="5010150"/>
          <p14:tracePt t="38016" x="3124200" y="5014913"/>
          <p14:tracePt t="38060" x="3171825" y="5019675"/>
          <p14:tracePt t="38076" x="3186113" y="5019675"/>
          <p14:tracePt t="38082" x="3190875" y="5019675"/>
          <p14:tracePt t="38123" x="3224213" y="5019675"/>
          <p14:tracePt t="38163" x="3271838" y="5010150"/>
          <p14:tracePt t="38168" x="3281363" y="5010150"/>
          <p14:tracePt t="38175" x="3286125" y="5005388"/>
          <p14:tracePt t="38189" x="3290888" y="5005388"/>
          <p14:tracePt t="38221" x="3300413" y="5000625"/>
          <p14:tracePt t="38270" x="3309938" y="5000625"/>
          <p14:tracePt t="38451" x="3319463" y="5000625"/>
          <p14:tracePt t="38628" x="3324225" y="5000625"/>
          <p14:tracePt t="38670" x="3338513" y="5000625"/>
          <p14:tracePt t="38705" x="3343275" y="5000625"/>
          <p14:tracePt t="38733" x="3348038" y="5000625"/>
          <p14:tracePt t="38784" x="3381375" y="4991100"/>
          <p14:tracePt t="38815" x="3395663" y="4981575"/>
          <p14:tracePt t="38849" x="3400425" y="4981575"/>
          <p14:tracePt t="38907" x="3409950" y="4981575"/>
          <p14:tracePt t="38936" x="3419475" y="4976813"/>
          <p14:tracePt t="38999" x="3476625" y="4967288"/>
          <p14:tracePt t="39028" x="3509963" y="4962525"/>
          <p14:tracePt t="39063" x="3519488" y="4957763"/>
          <p14:tracePt t="39096" x="3524250" y="4957763"/>
          <p14:tracePt t="39126" x="3533775" y="4957763"/>
          <p14:tracePt t="39500" x="3600450" y="4967288"/>
          <p14:tracePt t="39531" x="3671888" y="4981575"/>
          <p14:tracePt t="39571" x="3724275" y="4986338"/>
          <p14:tracePt t="39578" x="3743325" y="4986338"/>
          <p14:tracePt t="39621" x="3781425" y="4986338"/>
          <p14:tracePt t="40096" x="3776663" y="4986338"/>
          <p14:tracePt t="40125" x="3762375" y="4986338"/>
          <p14:tracePt t="40157" x="3729038" y="4986338"/>
          <p14:tracePt t="40626" x="3152775" y="4991100"/>
          <p14:tracePt t="40810" x="3157538" y="4991100"/>
          <p14:tracePt t="40906" x="3167063" y="4991100"/>
          <p14:tracePt t="40935" x="3181350" y="4991100"/>
          <p14:tracePt t="40969" x="3248025" y="4991100"/>
          <p14:tracePt t="41000" x="3314700" y="4991100"/>
          <p14:tracePt t="41036" x="3357563" y="4991100"/>
          <p14:tracePt t="41043" x="3376613" y="4991100"/>
          <p14:tracePt t="41079" x="3533775" y="4991100"/>
          <p14:tracePt t="41114" x="3648075" y="4991100"/>
          <p14:tracePt t="41146" x="3695700" y="4991100"/>
          <p14:tracePt t="41188" x="3790950" y="4995863"/>
          <p14:tracePt t="41219" x="3848100" y="5000625"/>
          <p14:tracePt t="41251" x="3876675" y="5000625"/>
          <p14:tracePt t="41286" x="4029075" y="5014913"/>
          <p14:tracePt t="41323" x="4162425" y="5024438"/>
          <p14:tracePt t="41356" x="4205288" y="5024438"/>
          <p14:tracePt t="42016" x="0" y="0"/>
        </p14:tracePtLst>
        <p14:tracePtLst>
          <p14:tracePt t="43801" x="3781425" y="5095875"/>
          <p14:tracePt t="43907" x="3738563" y="5095875"/>
          <p14:tracePt t="43955" x="3519488" y="5095875"/>
          <p14:tracePt t="43957" x="3490913" y="5095875"/>
          <p14:tracePt t="44000" x="3309938" y="5086350"/>
          <p14:tracePt t="44034" x="3186113" y="5081588"/>
          <p14:tracePt t="44046" x="3138488" y="5081588"/>
          <p14:tracePt t="44054" x="3114675" y="5081588"/>
          <p14:tracePt t="44074" x="3067050" y="5081588"/>
          <p14:tracePt t="44078" x="3038475" y="5076825"/>
          <p14:tracePt t="44110" x="2976563" y="5076825"/>
          <p14:tracePt t="44153" x="2886075" y="5072063"/>
          <p14:tracePt t="44191" x="2809875" y="5062538"/>
          <p14:tracePt t="44204" x="2786063" y="5062538"/>
          <p14:tracePt t="44250" x="2705100" y="5062538"/>
          <p14:tracePt t="44310" x="2519363" y="5048250"/>
          <p14:tracePt t="44315" x="2505075" y="5048250"/>
          <p14:tracePt t="44359" x="2471738" y="5038725"/>
          <p14:tracePt t="44545" x="2409825" y="5038725"/>
          <p14:tracePt t="44606" x="2290763" y="5029200"/>
          <p14:tracePt t="44611" x="2281238" y="5029200"/>
          <p14:tracePt t="44646" x="2271713" y="5029200"/>
          <p14:tracePt t="45733" x="2271713" y="5033963"/>
          <p14:tracePt t="45815" x="2276475" y="5091113"/>
          <p14:tracePt t="46200" x="2295525" y="5095875"/>
          <p14:tracePt t="46204" x="2300288" y="5100638"/>
          <p14:tracePt t="46239" x="2338388" y="5114925"/>
          <p14:tracePt t="46279" x="2400300" y="5143500"/>
          <p14:tracePt t="46309" x="2471738" y="5172075"/>
          <p14:tracePt t="46349" x="2619375" y="5214938"/>
          <p14:tracePt t="46440" x="2647950" y="5219700"/>
          <p14:tracePt t="46470" x="2662238" y="5224463"/>
          <p14:tracePt t="47468" x="2652713" y="5224463"/>
          <p14:tracePt t="47497" x="2600325" y="5219700"/>
          <p14:tracePt t="47536" x="2514600" y="5205413"/>
          <p14:tracePt t="47563" x="2452688" y="5200650"/>
          <p14:tracePt t="47594" x="2428875" y="5200650"/>
          <p14:tracePt t="47656" x="2424113" y="5200650"/>
          <p14:tracePt t="47683" x="2414588" y="5200650"/>
          <p14:tracePt t="49062" x="2452688" y="5200650"/>
          <p14:tracePt t="49094" x="2586038" y="5200650"/>
          <p14:tracePt t="49134" x="2724150" y="5200650"/>
          <p14:tracePt t="49143" x="2733675" y="5200650"/>
          <p14:tracePt t="49174" x="2743200" y="5200650"/>
          <p14:tracePt t="49218" x="2790825" y="5200650"/>
          <p14:tracePt t="49254" x="2895600" y="5200650"/>
          <p14:tracePt t="49264" x="2914650" y="5200650"/>
          <p14:tracePt t="49309" x="2986088" y="5200650"/>
          <p14:tracePt t="49348" x="3052763" y="5200650"/>
          <p14:tracePt t="49387" x="3086100" y="5200650"/>
          <p14:tracePt t="49443" x="3238500" y="5200650"/>
          <p14:tracePt t="49456" x="3276600" y="5200650"/>
          <p14:tracePt t="49496" x="3309938" y="5200650"/>
          <p14:tracePt t="49530" x="3314700" y="5200650"/>
          <p14:tracePt t="49560" x="3328988" y="5200650"/>
          <p14:tracePt t="49592" x="3333750" y="5200650"/>
          <p14:tracePt t="49717" x="3343275" y="5200650"/>
          <p14:tracePt t="49796" x="3348038" y="5200650"/>
          <p14:tracePt t="56379" x="3338513" y="5200650"/>
          <p14:tracePt t="56384" x="3333750" y="5200650"/>
          <p14:tracePt t="56391" x="3309938" y="5195888"/>
          <p14:tracePt t="56419" x="3243263" y="5186363"/>
          <p14:tracePt t="56425" x="3224213" y="5186363"/>
          <p14:tracePt t="56454" x="3100388" y="5162550"/>
          <p14:tracePt t="56482" x="2976563" y="5138738"/>
          <p14:tracePt t="56515" x="2890838" y="5114925"/>
          <p14:tracePt t="56544" x="2819400" y="5095875"/>
          <p14:tracePt t="56549" x="2805113" y="5086350"/>
          <p14:tracePt t="56594" x="2705100" y="5057775"/>
          <p14:tracePt t="56626" x="2657475" y="5033963"/>
          <p14:tracePt t="56658" x="2614613" y="5010150"/>
          <p14:tracePt t="56686" x="2538413" y="4986338"/>
          <p14:tracePt t="56736" x="2428875" y="4943475"/>
          <p14:tracePt t="56782" x="2366963" y="4914900"/>
          <p14:tracePt t="56819" x="2295525" y="4881563"/>
          <p14:tracePt t="56829" x="2276475" y="4876800"/>
          <p14:tracePt t="56863" x="2243138" y="4857750"/>
          <p14:tracePt t="56904" x="2128838" y="4810125"/>
          <p14:tracePt t="56952" x="2062163" y="4772025"/>
          <p14:tracePt t="56987" x="1990725" y="4743450"/>
          <p14:tracePt t="56991" x="1938338" y="4729163"/>
          <p14:tracePt t="57032" x="1876425" y="4719638"/>
          <p14:tracePt t="57064" x="1862138" y="4710113"/>
          <p14:tracePt t="57299" x="1871663" y="4710113"/>
          <p14:tracePt t="57333" x="1990725" y="4724400"/>
          <p14:tracePt t="57346" x="2043113" y="4743450"/>
          <p14:tracePt t="57390" x="2119313" y="4776788"/>
          <p14:tracePt t="57396" x="2124075" y="4776788"/>
          <p14:tracePt t="57414" x="2138363" y="4786313"/>
          <p14:tracePt t="57452" x="2162175" y="4800600"/>
          <p14:tracePt t="57489" x="2166938" y="4800600"/>
          <p14:tracePt t="57566" x="2166938" y="4819650"/>
          <p14:tracePt t="57610" x="2166938" y="4852988"/>
          <p14:tracePt t="57655" x="2166938" y="4905375"/>
          <p14:tracePt t="57660" x="2166938" y="4924425"/>
          <p14:tracePt t="57689" x="2166938" y="4957763"/>
          <p14:tracePt t="57705" x="2166938" y="4972050"/>
          <p14:tracePt t="57737" x="2166938" y="4991100"/>
          <p14:tracePt t="57780" x="2247900" y="5067300"/>
          <p14:tracePt t="57814" x="2286000" y="5081588"/>
          <p14:tracePt t="57826" x="2305050" y="5095875"/>
          <p14:tracePt t="57832" x="2314575" y="5100638"/>
          <p14:tracePt t="57865" x="2371725" y="5124450"/>
          <p14:tracePt t="57879" x="2409825" y="5143500"/>
          <p14:tracePt t="57891" x="2433638" y="5148263"/>
          <p14:tracePt t="57894" x="2452688" y="5153025"/>
          <p14:tracePt t="57904" x="2476500" y="5162550"/>
          <p14:tracePt t="57936" x="2533650" y="5186363"/>
          <p14:tracePt t="57972" x="2552700" y="5200650"/>
          <p14:tracePt t="58016" x="2595563" y="5219700"/>
          <p14:tracePt t="58053" x="2628900" y="5229225"/>
          <p14:tracePt t="58144" x="2671763" y="5229225"/>
          <p14:tracePt t="58185" x="2743200" y="5229225"/>
          <p14:tracePt t="58190" x="2767013" y="5229225"/>
          <p14:tracePt t="58216" x="2824163" y="5229225"/>
          <p14:tracePt t="58223" x="2828925" y="5229225"/>
          <p14:tracePt t="58264" x="2833688" y="5229225"/>
          <p14:tracePt t="58374" x="2886075" y="5229225"/>
          <p14:tracePt t="58379" x="2905125" y="5229225"/>
          <p14:tracePt t="58412" x="2976563" y="5229225"/>
          <p14:tracePt t="58459" x="3086100" y="5229225"/>
          <p14:tracePt t="58460" x="3090863" y="5229225"/>
          <p14:tracePt t="58499" x="3114675" y="5229225"/>
          <p14:tracePt t="58503" x="3143250" y="5229225"/>
          <p14:tracePt t="58506" x="3167063" y="5229225"/>
          <p14:tracePt t="58538" x="3228975" y="5229225"/>
          <p14:tracePt t="58575" x="3286125" y="5229225"/>
          <p14:tracePt t="58631" x="3400425" y="5229225"/>
          <p14:tracePt t="58637" x="3405188" y="5229225"/>
          <p14:tracePt t="58719" x="3438525" y="5229225"/>
          <p14:tracePt t="58755" x="3476625" y="5219700"/>
          <p14:tracePt t="58782" x="3509963" y="5210175"/>
          <p14:tracePt t="58784" x="3524250" y="5205413"/>
          <p14:tracePt t="58792" x="3548063" y="5200650"/>
          <p14:tracePt t="58850" x="3600450" y="5191125"/>
          <p14:tracePt t="58924" x="3619500" y="5191125"/>
          <p14:tracePt t="58926" x="3624263" y="5191125"/>
          <p14:tracePt t="58958" x="3643313" y="5191125"/>
          <p14:tracePt t="58997" x="3648075" y="5191125"/>
          <p14:tracePt t="59029" x="3667125" y="5191125"/>
          <p14:tracePt t="59065" x="3671888" y="5191125"/>
          <p14:tracePt t="59377" x="3614738" y="5191125"/>
          <p14:tracePt t="59405" x="3538538" y="5191125"/>
          <p14:tracePt t="59453" x="3419475" y="5191125"/>
          <p14:tracePt t="59490" x="3376613" y="5191125"/>
          <p14:tracePt t="59532" x="3348038" y="5191125"/>
          <p14:tracePt t="59535" x="3338513" y="5191125"/>
          <p14:tracePt t="59579" x="3243263" y="5191125"/>
          <p14:tracePt t="59615" x="3176588" y="5191125"/>
          <p14:tracePt t="59652" x="3109913" y="5191125"/>
          <p14:tracePt t="59655" x="3100388" y="5191125"/>
          <p14:tracePt t="59694" x="3043238" y="5191125"/>
          <p14:tracePt t="59706" x="3019425" y="5191125"/>
          <p14:tracePt t="59737" x="2986088" y="5191125"/>
          <p14:tracePt t="59788" x="2957513" y="5191125"/>
          <p14:tracePt t="59825" x="2928938" y="5191125"/>
          <p14:tracePt t="59831" x="2919413" y="5191125"/>
          <p14:tracePt t="59875" x="2895600" y="5191125"/>
          <p14:tracePt t="59925" x="2805113" y="5191125"/>
          <p14:tracePt t="59958" x="2757488" y="5191125"/>
          <p14:tracePt t="60001" x="2676525" y="5191125"/>
          <p14:tracePt t="60075" x="2609850" y="5191125"/>
          <p14:tracePt t="60125" x="2538413" y="5191125"/>
          <p14:tracePt t="60155" x="2490788" y="5191125"/>
          <p14:tracePt t="60629" x="2005013" y="5195888"/>
          <p14:tracePt t="60641" x="1995488" y="5195888"/>
          <p14:tracePt t="60674" x="1971675" y="5195888"/>
          <p14:tracePt t="60708" x="1943100" y="5195888"/>
          <p14:tracePt t="60739" x="1919288" y="5195888"/>
          <p14:tracePt t="60741" x="1914525" y="5195888"/>
          <p14:tracePt t="60793" x="1838325" y="5186363"/>
          <p14:tracePt t="60826" x="1824038" y="5186363"/>
          <p14:tracePt t="60857" x="1809750" y="5186363"/>
          <p14:tracePt t="60888" x="1776413" y="5186363"/>
          <p14:tracePt t="60926" x="1752600" y="5186363"/>
          <p14:tracePt t="60956" x="1743075" y="5186363"/>
          <p14:tracePt t="60997" x="1685925" y="5186363"/>
          <p14:tracePt t="61028" x="1666875" y="5186363"/>
          <p14:tracePt t="61062" x="1662113" y="5186363"/>
          <p14:tracePt t="61422" x="1666875" y="5186363"/>
          <p14:tracePt t="61458" x="1681163" y="5186363"/>
          <p14:tracePt t="61500" x="1700213" y="5181600"/>
          <p14:tracePt t="61530" x="1724025" y="5181600"/>
          <p14:tracePt t="61567" x="1752600" y="5181600"/>
          <p14:tracePt t="61606" x="1766888" y="5176838"/>
          <p14:tracePt t="61644" x="1790700" y="5176838"/>
          <p14:tracePt t="61674" x="1814513" y="5176838"/>
          <p14:tracePt t="61706" x="1876425" y="5172075"/>
          <p14:tracePt t="61739" x="1900238" y="5172075"/>
          <p14:tracePt t="61788" x="1924050" y="5172075"/>
          <p14:tracePt t="61826" x="2009775" y="5172075"/>
          <p14:tracePt t="61828" x="2014538" y="5172075"/>
          <p14:tracePt t="61871" x="2028825" y="5172075"/>
          <p14:tracePt t="61906" x="2057400" y="5172075"/>
          <p14:tracePt t="61939" x="2100263" y="5172075"/>
          <p14:tracePt t="61971" x="2143125" y="5172075"/>
          <p14:tracePt t="62015" x="2224088" y="5172075"/>
          <p14:tracePt t="62051" x="2295525" y="5172075"/>
          <p14:tracePt t="62062" x="2333625" y="5172075"/>
          <p14:tracePt t="62108" x="2347913" y="5172075"/>
          <p14:tracePt t="62205" x="2395538" y="5172075"/>
          <p14:tracePt t="62239" x="2414588" y="5172075"/>
          <p14:tracePt t="62249" x="2428875" y="5172075"/>
          <p14:tracePt t="62264" x="2438400" y="5176838"/>
          <p14:tracePt t="62270" x="2443163" y="5176838"/>
          <p14:tracePt t="62308" x="2486025" y="5186363"/>
          <p14:tracePt t="62344" x="2509838" y="5186363"/>
          <p14:tracePt t="62376" x="2547938" y="5186363"/>
          <p14:tracePt t="62424" x="2576513" y="5186363"/>
          <p14:tracePt t="62436" x="2595563" y="5186363"/>
          <p14:tracePt t="62489" x="2633663" y="5186363"/>
          <p14:tracePt t="62533" x="2690813" y="5195888"/>
          <p14:tracePt t="62565" x="2809875" y="5200650"/>
          <p14:tracePt t="62578" x="2847975" y="5200650"/>
          <p14:tracePt t="62624" x="2919413" y="5200650"/>
          <p14:tracePt t="62686" x="2976563" y="5200650"/>
          <p14:tracePt t="62723" x="3014663" y="5200650"/>
          <p14:tracePt t="62771" x="3067050" y="5200650"/>
          <p14:tracePt t="62783" x="3081338" y="5200650"/>
          <p14:tracePt t="62814" x="3124200" y="5200650"/>
          <p14:tracePt t="62858" x="3238500" y="5200650"/>
          <p14:tracePt t="62895" x="3300413" y="5200650"/>
          <p14:tracePt t="62941" x="3338513" y="5200650"/>
          <p14:tracePt t="62976" x="3395663" y="5200650"/>
          <p14:tracePt t="63017" x="3405188" y="5200650"/>
          <p14:tracePt t="63093" x="3429000" y="5200650"/>
          <p14:tracePt t="63127" x="3438525" y="5200650"/>
          <p14:tracePt t="63168" x="3443288" y="5200650"/>
          <p14:tracePt t="63238" x="3448050" y="5200650"/>
          <p14:tracePt t="63280" x="3467100" y="5200650"/>
          <p14:tracePt t="63360" x="3490913" y="5200650"/>
          <p14:tracePt t="63401" x="3500438" y="5195888"/>
          <p14:tracePt t="63440" x="3514725" y="5191125"/>
          <p14:tracePt t="63471" x="3543300" y="5191125"/>
          <p14:tracePt t="63591" x="3562350" y="5191125"/>
          <p14:tracePt t="63625" x="3571875" y="5191125"/>
          <p14:tracePt t="63691" x="3652838" y="5191125"/>
          <p14:tracePt t="63736" x="3681413" y="5191125"/>
          <p14:tracePt t="63750" x="3686175" y="5191125"/>
          <p14:tracePt t="63971" x="3624263" y="5181600"/>
          <p14:tracePt t="64001" x="3448050" y="5181600"/>
          <p14:tracePt t="64017" x="3352800" y="5181600"/>
          <p14:tracePt t="64020" x="3305175" y="5181600"/>
          <p14:tracePt t="64031" x="3252788" y="5191125"/>
          <p14:tracePt t="64064" x="3014663" y="5191125"/>
          <p14:tracePt t="64110" x="2771775" y="5191125"/>
          <p14:tracePt t="64144" x="2662238" y="5195888"/>
          <p14:tracePt t="64191" x="2486025" y="5205413"/>
          <p14:tracePt t="64206" x="2466975" y="5205413"/>
          <p14:tracePt t="64249" x="2409825" y="5205413"/>
          <p14:tracePt t="64306" x="2243138" y="5205413"/>
          <p14:tracePt t="64312" x="2228850" y="5205413"/>
          <p14:tracePt t="64323" x="2209800" y="5205413"/>
          <p14:tracePt t="64356" x="2152650" y="5205413"/>
          <p14:tracePt t="64406" x="2105025" y="5205413"/>
          <p14:tracePt t="64410" x="2095500" y="5205413"/>
          <p14:tracePt t="64442" x="2071688" y="5205413"/>
          <p14:tracePt t="64487" x="2019300" y="5205413"/>
          <p14:tracePt t="64491" x="2000250" y="5205413"/>
          <p14:tracePt t="64502" x="1995488" y="5205413"/>
          <p14:tracePt t="64535" x="1966913" y="5205413"/>
          <p14:tracePt t="64583" x="1962150" y="5205413"/>
          <p14:tracePt t="64732" x="2114550" y="5205413"/>
          <p14:tracePt t="64781" x="2290763" y="5205413"/>
          <p14:tracePt t="64830" x="2428875" y="5205413"/>
          <p14:tracePt t="64874" x="2505075" y="5205413"/>
          <p14:tracePt t="64938" x="2609850" y="5224463"/>
          <p14:tracePt t="64940" x="2633663" y="5224463"/>
          <p14:tracePt t="64954" x="2643188" y="5224463"/>
          <p14:tracePt t="64987" x="2657475" y="5224463"/>
          <p14:tracePt t="65544" x="2647950" y="5229225"/>
          <p14:tracePt t="65575" x="2638425" y="5229225"/>
          <p14:tracePt t="65609" x="2633663" y="5229225"/>
          <p14:tracePt t="65641" x="2628900" y="5229225"/>
          <p14:tracePt t="66316" x="2657475" y="5229225"/>
          <p14:tracePt t="66360" x="2700338" y="5229225"/>
          <p14:tracePt t="66409" x="2709863" y="5229225"/>
          <p14:tracePt t="66450" x="2719388" y="5229225"/>
          <p14:tracePt t="66643" x="2743200" y="5229225"/>
          <p14:tracePt t="66677" x="2752725" y="5229225"/>
          <p14:tracePt t="66718" x="2757488" y="5229225"/>
          <p14:tracePt t="66751" x="2771775" y="5229225"/>
          <p14:tracePt t="66805" x="2814638" y="5229225"/>
          <p14:tracePt t="66840" x="2838450" y="5229225"/>
          <p14:tracePt t="66876" x="2886075" y="5229225"/>
          <p14:tracePt t="66912" x="2914650" y="5229225"/>
          <p14:tracePt t="67014" x="2924175" y="5229225"/>
          <p14:tracePt t="67124" x="2962275" y="5205413"/>
          <p14:tracePt t="67246" x="2976563" y="5200650"/>
          <p14:tracePt t="67307" x="3000375" y="5186363"/>
          <p14:tracePt t="67347" x="3071813" y="5167313"/>
          <p14:tracePt t="67357" x="3100388" y="5162550"/>
          <p14:tracePt t="67389" x="3128963" y="5157788"/>
          <p14:tracePt t="67425" x="3143250" y="5157788"/>
          <p14:tracePt t="67606" x="3181350" y="5157788"/>
          <p14:tracePt t="67635" x="3195638" y="5162550"/>
          <p14:tracePt t="67676" x="3233738" y="5167313"/>
          <p14:tracePt t="67688" x="3243263" y="5167313"/>
          <p14:tracePt t="67720" x="3295650" y="5186363"/>
          <p14:tracePt t="67769" x="3338513" y="5195888"/>
          <p14:tracePt t="67831" x="3367088" y="5200650"/>
          <p14:tracePt t="67860" x="3376613" y="5200650"/>
          <p14:tracePt t="68389" x="3309938" y="5200650"/>
          <p14:tracePt t="68423" x="3105150" y="5200650"/>
          <p14:tracePt t="68439" x="3038475" y="5200650"/>
          <p14:tracePt t="68471" x="2900363" y="5200650"/>
          <p14:tracePt t="68474" x="2876550" y="5200650"/>
          <p14:tracePt t="68529" x="2681288" y="5200650"/>
          <p14:tracePt t="68563" x="2547938" y="5200650"/>
          <p14:tracePt t="68596" x="2443163" y="5200650"/>
          <p14:tracePt t="68625" x="2305050" y="5200650"/>
          <p14:tracePt t="68673" x="2143125" y="5200650"/>
          <p14:tracePt t="68701" x="2090738" y="5200650"/>
          <p14:tracePt t="68706" x="2066925" y="5200650"/>
          <p14:tracePt t="68737" x="2014538" y="5200650"/>
          <p14:tracePt t="68778" x="1947863" y="5200650"/>
          <p14:tracePt t="68817" x="1900238" y="5200650"/>
          <p14:tracePt t="68856" x="1852613" y="5195888"/>
          <p14:tracePt t="68895" x="1790700" y="5195888"/>
          <p14:tracePt t="68934" x="1757363" y="5195888"/>
          <p14:tracePt t="68986" x="1733550" y="5195888"/>
          <p14:tracePt t="69019" x="1652588" y="5191125"/>
          <p14:tracePt t="69063" x="1643063" y="5191125"/>
          <p14:tracePt t="69153" x="1638300" y="5191125"/>
          <p14:tracePt t="69340" x="1638300" y="5181600"/>
          <p14:tracePt t="69435" x="1947863" y="5162550"/>
          <p14:tracePt t="69439" x="1957388" y="5162550"/>
          <p14:tracePt t="69483" x="1985963" y="5162550"/>
          <p14:tracePt t="69551" x="2047875" y="5162550"/>
          <p14:tracePt t="69564" x="2057400" y="5162550"/>
          <p14:tracePt t="69624" x="2095500" y="5162550"/>
          <p14:tracePt t="69679" x="2119313" y="5162550"/>
          <p14:tracePt t="73154" x="2066925" y="5167313"/>
          <p14:tracePt t="73190" x="2047875" y="5176838"/>
          <p14:tracePt t="73239" x="2033588" y="5181600"/>
          <p14:tracePt t="73609" x="2128838" y="5172075"/>
          <p14:tracePt t="73610" x="2152650" y="5172075"/>
          <p14:tracePt t="73642" x="2238375" y="5172075"/>
          <p14:tracePt t="73703" x="2386013" y="5172075"/>
          <p14:tracePt t="73748" x="2471738" y="5172075"/>
          <p14:tracePt t="73813" x="2652713" y="5186363"/>
          <p14:tracePt t="73830" x="2686050" y="5191125"/>
          <p14:tracePt t="73890" x="2781300" y="5205413"/>
          <p14:tracePt t="73926" x="2881313" y="5214938"/>
          <p14:tracePt t="73934" x="2895600" y="5219700"/>
          <p14:tracePt t="73966" x="2919413" y="5219700"/>
          <p14:tracePt t="74015" x="2967038" y="5224463"/>
          <p14:tracePt t="74017" x="2971800" y="5224463"/>
          <p14:tracePt t="74049" x="2995613" y="5224463"/>
          <p14:tracePt t="74091" x="3038475" y="5224463"/>
          <p14:tracePt t="74095" x="3043238" y="5224463"/>
          <p14:tracePt t="74341" x="2943225" y="5243513"/>
          <p14:tracePt t="74379" x="2828925" y="5243513"/>
          <p14:tracePt t="74425" x="2714625" y="5243513"/>
          <p14:tracePt t="74461" x="2643188" y="5243513"/>
          <p14:tracePt t="74473" x="2614613" y="5243513"/>
          <p14:tracePt t="74515" x="2524125" y="5243513"/>
          <p14:tracePt t="74526" x="2514600" y="5243513"/>
          <p14:tracePt t="74530" x="2500313" y="5243513"/>
          <p14:tracePt t="74563" x="2466975" y="5243513"/>
          <p14:tracePt t="74826" x="2524125" y="5243513"/>
          <p14:tracePt t="74876" x="2757488" y="5243513"/>
          <p14:tracePt t="74925" x="2838450" y="5238750"/>
          <p14:tracePt t="74957" x="2886075" y="5238750"/>
          <p14:tracePt t="75002" x="3067050" y="5238750"/>
          <p14:tracePt t="75049" x="3133725" y="5238750"/>
          <p14:tracePt t="75090" x="3186113" y="5238750"/>
          <p14:tracePt t="75148" x="3248025" y="5238750"/>
          <p14:tracePt t="75157" x="3257550" y="5238750"/>
          <p14:tracePt t="75197" x="3286125" y="5238750"/>
          <p14:tracePt t="75639" x="3248025" y="5243513"/>
          <p14:tracePt t="75673" x="3076575" y="5272088"/>
          <p14:tracePt t="75721" x="2714625" y="5338763"/>
          <p14:tracePt t="75764" x="2433638" y="5386388"/>
          <p14:tracePt t="75773" x="2386013" y="5395913"/>
          <p14:tracePt t="75786" x="2324100" y="5400675"/>
          <p14:tracePt t="75796" x="2305050" y="5405438"/>
          <p14:tracePt t="75825" x="2176463" y="5424488"/>
          <p14:tracePt t="75862" x="2014538" y="5443538"/>
          <p14:tracePt t="75904" x="1890713" y="5457825"/>
          <p14:tracePt t="75938" x="1800225" y="5467350"/>
          <p14:tracePt t="75980" x="1709738" y="5486400"/>
          <p14:tracePt t="75983" x="1690688" y="5486400"/>
          <p14:tracePt t="76018" x="1676400" y="5491163"/>
          <p14:tracePt t="76097" x="1666875" y="5491163"/>
          <p14:tracePt t="76143" x="1638300" y="5491163"/>
          <p14:tracePt t="76198" x="1609725" y="5491163"/>
          <p14:tracePt t="76204" x="1600200" y="5491163"/>
          <p14:tracePt t="76247" x="1571625" y="5491163"/>
          <p14:tracePt t="76296" x="1552575" y="5491163"/>
          <p14:tracePt t="76340" x="1495425" y="5491163"/>
          <p14:tracePt t="76390" x="1476375" y="5491163"/>
          <p14:tracePt t="76874" x="1462088" y="5491163"/>
          <p14:tracePt t="76908" x="1438275" y="5491163"/>
          <p14:tracePt t="76997" x="1390650" y="5491163"/>
          <p14:tracePt t="77031" x="1333500" y="5491163"/>
          <p14:tracePt t="77078" x="1295400" y="5491163"/>
          <p14:tracePt t="77145" x="1281113" y="5491163"/>
          <p14:tracePt t="80957" x="1300163" y="5481638"/>
          <p14:tracePt t="81019" x="1323975" y="5481638"/>
          <p14:tracePt t="81051" x="1366838" y="5472113"/>
          <p14:tracePt t="81095" x="1376363" y="5467350"/>
          <p14:tracePt t="81127" x="1395413" y="5467350"/>
          <p14:tracePt t="81170" x="1409700" y="5467350"/>
          <p14:tracePt t="81230" x="1438275" y="5467350"/>
          <p14:tracePt t="81232" x="1443038" y="5467350"/>
          <p14:tracePt t="81270" x="1481138" y="5467350"/>
          <p14:tracePt t="81305" x="1504950" y="5467350"/>
          <p14:tracePt t="81311" x="1509713" y="5467350"/>
          <p14:tracePt t="81315" x="1514475" y="5467350"/>
          <p14:tracePt t="81375" x="1595438" y="5467350"/>
          <p14:tracePt t="81405" x="1604963" y="5467350"/>
          <p14:tracePt t="81451" x="1638300" y="5467350"/>
          <p14:tracePt t="81488" x="1700213" y="5467350"/>
          <p14:tracePt t="81529" x="1752600" y="5467350"/>
          <p14:tracePt t="81566" x="1776413" y="5467350"/>
          <p14:tracePt t="81575" x="1785938" y="5467350"/>
          <p14:tracePt t="81623" x="1852613" y="5467350"/>
          <p14:tracePt t="81662" x="1924050" y="5467350"/>
          <p14:tracePt t="81702" x="1952625" y="5467350"/>
          <p14:tracePt t="81703" x="1957388" y="5467350"/>
          <p14:tracePt t="81740" x="1976438" y="5467350"/>
          <p14:tracePt t="81778" x="1981200" y="5467350"/>
          <p14:tracePt t="81843" x="1985963" y="5467350"/>
          <p14:tracePt t="81936" x="1995488" y="5467350"/>
          <p14:tracePt t="81941" x="2000250" y="5467350"/>
          <p14:tracePt t="82284" x="1981200" y="5467350"/>
          <p14:tracePt t="82325" x="1857375" y="5467350"/>
          <p14:tracePt t="82372" x="1738313" y="5467350"/>
          <p14:tracePt t="82422" x="1700213" y="5467350"/>
          <p14:tracePt t="82479" x="1657350" y="5467350"/>
          <p14:tracePt t="82486" x="1652588" y="5467350"/>
          <p14:tracePt t="82513" x="1624013" y="5467350"/>
          <p14:tracePt t="82560" x="1538288" y="5467350"/>
          <p14:tracePt t="82594" x="1524000" y="5467350"/>
          <p14:tracePt t="82644" x="1500188" y="5467350"/>
          <p14:tracePt t="82683" x="1471613" y="5467350"/>
          <p14:tracePt t="82690" x="1466850" y="5467350"/>
          <p14:tracePt t="82722" x="1452563" y="5467350"/>
          <p14:tracePt t="82753" x="1443038" y="5467350"/>
          <p14:tracePt t="82768" x="1433513" y="5467350"/>
          <p14:tracePt t="82783" x="1423988" y="5467350"/>
          <p14:tracePt t="82817" x="1400175" y="5467350"/>
          <p14:tracePt t="82856" x="1371600" y="5467350"/>
          <p14:tracePt t="82889" x="1362075" y="5467350"/>
          <p14:tracePt t="82921" x="1338263" y="5467350"/>
          <p14:tracePt t="82957" x="1314450" y="5467350"/>
          <p14:tracePt t="82988" x="1285875" y="5467350"/>
          <p14:tracePt t="83015" x="1271588" y="5467350"/>
          <p14:tracePt t="83051" x="1243013" y="5472113"/>
          <p14:tracePt t="83082" x="1223963" y="5472113"/>
          <p14:tracePt t="83871" x="1281113" y="5467350"/>
          <p14:tracePt t="83904" x="1404938" y="5448300"/>
          <p14:tracePt t="83940" x="1495425" y="5443538"/>
          <p14:tracePt t="83986" x="1514475" y="5443538"/>
          <p14:tracePt t="84019" x="1528763" y="5443538"/>
          <p14:tracePt t="84054" x="1576388" y="5443538"/>
          <p14:tracePt t="84109" x="1600200" y="5443538"/>
          <p14:tracePt t="84144" x="1633538" y="5443538"/>
          <p14:tracePt t="84186" x="1666875" y="5443538"/>
          <p14:tracePt t="84222" x="1709738" y="5443538"/>
          <p14:tracePt t="84261" x="1795463" y="5443538"/>
          <p14:tracePt t="84271" x="1809750" y="5443538"/>
          <p14:tracePt t="84517" x="1828800" y="5443538"/>
          <p14:tracePt t="85688" x="1838325" y="5438775"/>
          <p14:tracePt t="85733" x="1857375" y="5429250"/>
          <p14:tracePt t="86018" x="1876425" y="5424488"/>
          <p14:tracePt t="86065" x="1881188" y="5424488"/>
          <p14:tracePt t="86079" x="1885950" y="5424488"/>
          <p14:tracePt t="86112" x="1900238" y="5424488"/>
          <p14:tracePt t="86161" x="2009775" y="5424488"/>
          <p14:tracePt t="86220" x="2066925" y="5424488"/>
          <p14:tracePt t="86302" x="2085975" y="5424488"/>
          <p14:tracePt t="86407" x="2105025" y="5424488"/>
          <p14:tracePt t="86437" x="2114550" y="5424488"/>
          <p14:tracePt t="86473" x="2119313" y="5424488"/>
          <p14:tracePt t="86565" x="2124075" y="5424488"/>
          <p14:tracePt t="86597" x="2128838" y="5424488"/>
          <p14:tracePt t="86639" x="2133600" y="5424488"/>
          <p14:tracePt t="86721" x="2138363" y="5424488"/>
          <p14:tracePt t="88201" x="2128838" y="5443538"/>
          <p14:tracePt t="88236" x="2119313" y="5457825"/>
          <p14:tracePt t="88243" x="2119313" y="5462588"/>
          <p14:tracePt t="88284" x="2114550" y="5476875"/>
          <p14:tracePt t="88395" x="2100263" y="5491163"/>
          <p14:tracePt t="88427" x="2090738" y="5500688"/>
          <p14:tracePt t="88470" x="2081213" y="5510213"/>
          <p14:tracePt t="88503" x="2062163" y="5510213"/>
          <p14:tracePt t="88516" x="2062163" y="5514975"/>
          <p14:tracePt t="88548" x="2047875" y="5519738"/>
          <p14:tracePt t="88610" x="2033588" y="5524500"/>
          <p14:tracePt t="88646" x="2019300" y="5529263"/>
          <p14:tracePt t="88657" x="2000250" y="5534025"/>
          <p14:tracePt t="88692" x="1976438" y="5538788"/>
          <p14:tracePt t="88740" x="1943100" y="5538788"/>
          <p14:tracePt t="88785" x="1928813" y="5538788"/>
          <p14:tracePt t="88831" x="1838325" y="5538788"/>
          <p14:tracePt t="88875" x="1790700" y="5534025"/>
          <p14:tracePt t="88920" x="1757363" y="5534025"/>
          <p14:tracePt t="88957" x="1728788" y="5529263"/>
          <p14:tracePt t="89004" x="1690688" y="5519738"/>
          <p14:tracePt t="89280" x="1690688" y="5500688"/>
          <p14:tracePt t="89292" x="1695450" y="5491163"/>
          <p14:tracePt t="89333" x="1704975" y="5457825"/>
          <p14:tracePt t="89376" x="1704975" y="5443538"/>
          <p14:tracePt t="89513" x="1709738" y="5438775"/>
          <p14:tracePt t="89551" x="1724025" y="5429250"/>
          <p14:tracePt t="89594" x="1757363" y="5410200"/>
          <p14:tracePt t="89627" x="1771650" y="5405438"/>
          <p14:tracePt t="89692" x="1871663" y="5395913"/>
          <p14:tracePt t="89702" x="1881188" y="5395913"/>
          <p14:tracePt t="89707" x="1895475" y="5395913"/>
          <p14:tracePt t="89747" x="1957388" y="5395913"/>
          <p14:tracePt t="89753" x="1971675" y="5395913"/>
          <p14:tracePt t="89767" x="1990725" y="5395913"/>
          <p14:tracePt t="89786" x="2005013" y="5395913"/>
          <p14:tracePt t="89788" x="2009775" y="5395913"/>
          <p14:tracePt t="89826" x="2014538" y="5395913"/>
          <p14:tracePt t="89890" x="2028825" y="5395913"/>
          <p14:tracePt t="89921" x="2043113" y="5395913"/>
          <p14:tracePt t="89961" x="2138363" y="5410200"/>
          <p14:tracePt t="90002" x="2152650" y="5410200"/>
          <p14:tracePt t="90048" x="2181225" y="5410200"/>
          <p14:tracePt t="90080" x="2228850" y="5414963"/>
          <p14:tracePt t="90088" x="2243138" y="5414963"/>
          <p14:tracePt t="90092" x="2252663" y="5414963"/>
          <p14:tracePt t="90125" x="2286000" y="5414963"/>
          <p14:tracePt t="90162" x="2305050" y="5414963"/>
          <p14:tracePt t="90672" x="2476500" y="5424488"/>
          <p14:tracePt t="90939" x="0" y="0"/>
        </p14:tracePtLst>
        <p14:tracePtLst>
          <p14:tracePt t="99287" x="5481638" y="4486275"/>
          <p14:tracePt t="99300" x="5414963" y="4486275"/>
          <p14:tracePt t="99312" x="5405438" y="4486275"/>
          <p14:tracePt t="99315" x="5400675" y="4486275"/>
          <p14:tracePt t="99329" x="5395913" y="4486275"/>
          <p14:tracePt t="99418" x="5329238" y="4491038"/>
          <p14:tracePt t="99454" x="5248275" y="4495800"/>
          <p14:tracePt t="99469" x="5167313" y="4510088"/>
          <p14:tracePt t="99471" x="5129213" y="4510088"/>
          <p14:tracePt t="99503" x="4981575" y="4514850"/>
          <p14:tracePt t="99559" x="4700588" y="4538663"/>
          <p14:tracePt t="99608" x="4419600" y="4543425"/>
          <p14:tracePt t="99656" x="4057650" y="4543425"/>
          <p14:tracePt t="99658" x="4019550" y="4543425"/>
          <p14:tracePt t="99698" x="3790950" y="4529138"/>
          <p14:tracePt t="99746" x="3509963" y="4495800"/>
          <p14:tracePt t="99750" x="3448050" y="4476750"/>
          <p14:tracePt t="99799" x="3262313" y="4443413"/>
          <p14:tracePt t="99809" x="3224213" y="4438650"/>
          <p14:tracePt t="99855" x="3009900" y="4386263"/>
          <p14:tracePt t="99903" x="2800350" y="4333875"/>
          <p14:tracePt t="99936" x="2676525" y="4291013"/>
          <p14:tracePt t="99981" x="2433638" y="4219575"/>
          <p14:tracePt t="100014" x="2224088" y="4152900"/>
          <p14:tracePt t="100053" x="2109788" y="4114800"/>
          <p14:tracePt t="100088" x="1952625" y="4057650"/>
          <p14:tracePt t="100095" x="1914525" y="4048125"/>
          <p14:tracePt t="100139" x="1724025" y="3971925"/>
          <p14:tracePt t="100659" x="1200150" y="3381375"/>
          <p14:tracePt t="100721" x="1247775" y="3328988"/>
          <p14:tracePt t="100731" x="1257300" y="3314700"/>
          <p14:tracePt t="100776" x="1295400" y="3286125"/>
          <p14:tracePt t="100810" x="1300163" y="3276600"/>
          <p14:tracePt t="100841" x="1323975" y="3267075"/>
          <p14:tracePt t="100874" x="1343025" y="3257550"/>
          <p14:tracePt t="100934" x="1362075" y="3257550"/>
          <p14:tracePt t="100965" x="1466850" y="3252788"/>
          <p14:tracePt t="101002" x="1614488" y="3252788"/>
          <p14:tracePt t="101035" x="1681163" y="3252788"/>
          <p14:tracePt t="101064" x="1743075" y="3252788"/>
          <p14:tracePt t="101092" x="1819275" y="3252788"/>
          <p14:tracePt t="101123" x="1957388" y="3257550"/>
          <p14:tracePt t="101153" x="2024063" y="3257550"/>
          <p14:tracePt t="101188" x="2128838" y="3267075"/>
          <p14:tracePt t="101224" x="2309813" y="3267075"/>
          <p14:tracePt t="101233" x="2338388" y="3267075"/>
          <p14:tracePt t="101237" x="2357438" y="3267075"/>
          <p14:tracePt t="101267" x="2419350" y="3267075"/>
          <p14:tracePt t="101301" x="2495550" y="3267075"/>
          <p14:tracePt t="101308" x="2509838" y="3267075"/>
          <p14:tracePt t="101355" x="2652713" y="3267075"/>
          <p14:tracePt t="101394" x="2762250" y="3267075"/>
          <p14:tracePt t="101437" x="2890838" y="3267075"/>
          <p14:tracePt t="101486" x="3009900" y="3267075"/>
          <p14:tracePt t="101519" x="3119438" y="3267075"/>
          <p14:tracePt t="101576" x="3295650" y="3267075"/>
          <p14:tracePt t="101580" x="3324225" y="3267075"/>
          <p14:tracePt t="101613" x="3390900" y="3267075"/>
          <p14:tracePt t="101624" x="3409950" y="3267075"/>
          <p14:tracePt t="101671" x="3467100" y="3267075"/>
          <p14:tracePt t="101716" x="3633788" y="3267075"/>
          <p14:tracePt t="101721" x="3638550" y="3267075"/>
          <p14:tracePt t="101792" x="3771900" y="3267075"/>
          <p14:tracePt t="101796" x="3781425" y="3267075"/>
          <p14:tracePt t="101843" x="3829050" y="3267075"/>
          <p14:tracePt t="101892" x="3881438" y="3267075"/>
          <p14:tracePt t="101928" x="4010025" y="3267075"/>
          <p14:tracePt t="101987" x="4086225" y="3267075"/>
          <p14:tracePt t="101996" x="4105275" y="3267075"/>
          <p14:tracePt t="102028" x="4205288" y="3267075"/>
          <p14:tracePt t="102079" x="4262438" y="3267075"/>
          <p14:tracePt t="102110" x="4281488" y="3267075"/>
          <p14:tracePt t="102146" x="4362450" y="3281363"/>
          <p14:tracePt t="102191" x="4462463" y="3314700"/>
          <p14:tracePt t="102201" x="4467225" y="3314700"/>
          <p14:tracePt t="102268" x="4481513" y="3333750"/>
          <p14:tracePt t="102303" x="4505325" y="3352800"/>
          <p14:tracePt t="102313" x="4510088" y="3362325"/>
          <p14:tracePt t="102353" x="4519613" y="3376613"/>
          <p14:tracePt t="102391" x="4524375" y="3390900"/>
          <p14:tracePt t="102427" x="4524375" y="3400425"/>
          <p14:tracePt t="102474" x="4529138" y="3443288"/>
          <p14:tracePt t="102512" x="4529138" y="3467100"/>
          <p14:tracePt t="102526" x="4529138" y="3471863"/>
          <p14:tracePt t="102562" x="4529138" y="3505200"/>
          <p14:tracePt t="102607" x="4529138" y="3548063"/>
          <p14:tracePt t="102645" x="4519613" y="3605213"/>
          <p14:tracePt t="102690" x="4476750" y="3662363"/>
          <p14:tracePt t="102704" x="4467225" y="3676650"/>
          <p14:tracePt t="102739" x="4448175" y="3705225"/>
          <p14:tracePt t="102751" x="4433888" y="3714750"/>
          <p14:tracePt t="102799" x="4386263" y="3762375"/>
          <p14:tracePt t="102844" x="4310063" y="3814763"/>
          <p14:tracePt t="102846" x="4286250" y="3829050"/>
          <p14:tracePt t="102858" x="4271963" y="3843338"/>
          <p14:tracePt t="102895" x="4176713" y="3895725"/>
          <p14:tracePt t="102908" x="4152900" y="3914775"/>
          <p14:tracePt t="102946" x="4057650" y="3952875"/>
          <p14:tracePt t="102952" x="4033838" y="3962400"/>
          <p14:tracePt t="102997" x="3948113" y="3995738"/>
          <p14:tracePt t="103044" x="3876675" y="4014788"/>
          <p14:tracePt t="103051" x="3862388" y="4019550"/>
          <p14:tracePt t="103091" x="3757613" y="4043363"/>
          <p14:tracePt t="103132" x="3638550" y="4057650"/>
          <p14:tracePt t="103139" x="3629025" y="4057650"/>
          <p14:tracePt t="103175" x="3581400" y="4062413"/>
          <p14:tracePt t="103182" x="3567113" y="4062413"/>
          <p14:tracePt t="103191" x="3538538" y="4062413"/>
          <p14:tracePt t="103246" x="3452813" y="4062413"/>
          <p14:tracePt t="103251" x="3448050" y="4062413"/>
          <p14:tracePt t="103269" x="3433763" y="4062413"/>
          <p14:tracePt t="103281" x="3424238" y="4062413"/>
          <p14:tracePt t="103314" x="3395663" y="4062413"/>
          <p14:tracePt t="103356" x="3276600" y="4052888"/>
          <p14:tracePt t="103360" x="3243263" y="4052888"/>
          <p14:tracePt t="103392" x="3124200" y="4048125"/>
          <p14:tracePt t="103439" x="2990850" y="4033838"/>
          <p14:tracePt t="103469" x="2905125" y="4033838"/>
          <p14:tracePt t="103482" x="2871788" y="4029075"/>
          <p14:tracePt t="103520" x="2728913" y="4010025"/>
          <p14:tracePt t="103553" x="2676525" y="4000500"/>
          <p14:tracePt t="103590" x="2571750" y="3986213"/>
          <p14:tracePt t="103630" x="2419350" y="3967163"/>
          <p14:tracePt t="103636" x="2390775" y="3962400"/>
          <p14:tracePt t="103641" x="2366963" y="3957638"/>
          <p14:tracePt t="103674" x="2314575" y="3938588"/>
          <p14:tracePt t="103709" x="2281238" y="3929063"/>
          <p14:tracePt t="103755" x="2224088" y="3910013"/>
          <p14:tracePt t="103770" x="2195513" y="3890963"/>
          <p14:tracePt t="103815" x="2157413" y="3871913"/>
          <p14:tracePt t="103827" x="2152650" y="3871913"/>
          <p14:tracePt t="103871" x="2119313" y="3852863"/>
          <p14:tracePt t="103874" x="2119313" y="3848100"/>
          <p14:tracePt t="103908" x="2100263" y="3838575"/>
          <p14:tracePt t="103948" x="2071688" y="3819525"/>
          <p14:tracePt t="103952" x="2066925" y="3814763"/>
          <p14:tracePt t="103989" x="2047875" y="3800475"/>
          <p14:tracePt t="104033" x="2033588" y="3776663"/>
          <p14:tracePt t="104072" x="2028825" y="3757613"/>
          <p14:tracePt t="104078" x="2024063" y="3752850"/>
          <p14:tracePt t="104123" x="2024063" y="3709988"/>
          <p14:tracePt t="104156" x="2047875" y="3638550"/>
          <p14:tracePt t="104202" x="2105025" y="3548063"/>
          <p14:tracePt t="104239" x="2138363" y="3519488"/>
          <p14:tracePt t="104251" x="2152650" y="3505200"/>
          <p14:tracePt t="104260" x="2157413" y="3500438"/>
          <p14:tracePt t="104266" x="2162175" y="3495675"/>
          <p14:tracePt t="104277" x="2176463" y="3486150"/>
          <p14:tracePt t="104282" x="2195513" y="3481388"/>
          <p14:tracePt t="104328" x="2276475" y="3452813"/>
          <p14:tracePt t="104331" x="2309813" y="3443288"/>
          <p14:tracePt t="104345" x="2328863" y="3438525"/>
          <p14:tracePt t="104392" x="2419350" y="3409950"/>
          <p14:tracePt t="104436" x="2490788" y="3381375"/>
          <p14:tracePt t="104499" x="2519363" y="3371850"/>
          <p14:tracePt t="104538" x="2562225" y="3362325"/>
          <p14:tracePt t="104580" x="2647950" y="3343275"/>
          <p14:tracePt t="104627" x="2714625" y="3324225"/>
          <p14:tracePt t="104677" x="2762250" y="3309938"/>
          <p14:tracePt t="104687" x="2776538" y="3305175"/>
          <p14:tracePt t="104693" x="2786063" y="3305175"/>
          <p14:tracePt t="104735" x="2809875" y="3305175"/>
          <p14:tracePt t="104825" x="2824163" y="3305175"/>
          <p14:tracePt t="104875" x="2871788" y="3305175"/>
          <p14:tracePt t="104917" x="2905125" y="3314700"/>
          <p14:tracePt t="104954" x="2971800" y="3319463"/>
          <p14:tracePt t="105001" x="3067050" y="3319463"/>
          <p14:tracePt t="105035" x="3143250" y="3319463"/>
          <p14:tracePt t="105078" x="3181350" y="3319463"/>
          <p14:tracePt t="105082" x="3195638" y="3319463"/>
          <p14:tracePt t="105093" x="3200400" y="3319463"/>
          <p14:tracePt t="105096" x="3233738" y="3319463"/>
          <p14:tracePt t="105130" x="3390900" y="3348038"/>
          <p14:tracePt t="105139" x="3443288" y="3362325"/>
          <p14:tracePt t="105175" x="3609975" y="3405188"/>
          <p14:tracePt t="105219" x="3652838" y="3409950"/>
          <p14:tracePt t="105224" x="3662363" y="3409950"/>
          <p14:tracePt t="105238" x="3676650" y="3409950"/>
          <p14:tracePt t="105278" x="3776663" y="3429000"/>
          <p14:tracePt t="105315" x="3824288" y="3448050"/>
          <p14:tracePt t="105363" x="3910013" y="3490913"/>
          <p14:tracePt t="105370" x="3929063" y="3505200"/>
          <p14:tracePt t="105374" x="3948113" y="3514725"/>
          <p14:tracePt t="105390" x="3986213" y="3543300"/>
          <p14:tracePt t="105428" x="4010025" y="3562350"/>
          <p14:tracePt t="105467" x="4038600" y="3605213"/>
          <p14:tracePt t="105502" x="4062413" y="3648075"/>
          <p14:tracePt t="105554" x="4067175" y="3676650"/>
          <p14:tracePt t="105575" x="4067175" y="3690938"/>
          <p14:tracePt t="105579" x="4067175" y="3700463"/>
          <p14:tracePt t="105616" x="4067175" y="3714750"/>
          <p14:tracePt t="105661" x="4067175" y="3738563"/>
          <p14:tracePt t="105721" x="4043363" y="3790950"/>
          <p14:tracePt t="105763" x="4019550" y="3829050"/>
          <p14:tracePt t="105769" x="4014788" y="3838575"/>
          <p14:tracePt t="105813" x="4000500" y="3852863"/>
          <p14:tracePt t="105857" x="3962400" y="3876675"/>
          <p14:tracePt t="105881" x="3948113" y="3881438"/>
          <p14:tracePt t="105891" x="3905250" y="3900488"/>
          <p14:tracePt t="105893" x="3881438" y="3905250"/>
          <p14:tracePt t="105927" x="3814763" y="3929063"/>
          <p14:tracePt t="105959" x="3748088" y="3943350"/>
          <p14:tracePt t="105990" x="3724275" y="3948113"/>
          <p14:tracePt t="106028" x="3709988" y="3952875"/>
          <p14:tracePt t="106062" x="3690938" y="3952875"/>
          <p14:tracePt t="106119" x="3686175" y="3952875"/>
          <p14:tracePt t="106155" x="3648075" y="3952875"/>
          <p14:tracePt t="106188" x="3600450" y="3952875"/>
          <p14:tracePt t="106222" x="3557588" y="3952875"/>
          <p14:tracePt t="106327" x="3538538" y="3948113"/>
          <p14:tracePt t="106356" x="3533775" y="3943350"/>
          <p14:tracePt t="106389" x="3524250" y="3933825"/>
          <p14:tracePt t="106424" x="3486150" y="3905250"/>
          <p14:tracePt t="106459" x="3467100" y="3876675"/>
          <p14:tracePt t="106497" x="3457575" y="3852863"/>
          <p14:tracePt t="106530" x="3452813" y="3833813"/>
          <p14:tracePt t="106559" x="3448050" y="3810000"/>
          <p14:tracePt t="106593" x="3448050" y="3795713"/>
          <p14:tracePt t="106623" x="3448050" y="3748088"/>
          <p14:tracePt t="106655" x="3448050" y="3681413"/>
          <p14:tracePt t="106686" x="3467100" y="3624263"/>
          <p14:tracePt t="106721" x="3490913" y="3571875"/>
          <p14:tracePt t="106753" x="3505200" y="3548063"/>
          <p14:tracePt t="106769" x="3524250" y="3519488"/>
          <p14:tracePt t="106779" x="3543300" y="3495675"/>
          <p14:tracePt t="106810" x="3586163" y="3438525"/>
          <p14:tracePt t="106843" x="3624263" y="3395663"/>
          <p14:tracePt t="106890" x="3648075" y="3362325"/>
          <p14:tracePt t="106926" x="3671888" y="3343275"/>
          <p14:tracePt t="106967" x="3676650" y="3338513"/>
          <p14:tracePt t="107029" x="3690938" y="3328988"/>
          <p14:tracePt t="107064" x="3700463" y="3328988"/>
          <p14:tracePt t="107098" x="3719513" y="3319463"/>
          <p14:tracePt t="107136" x="3762375" y="3295650"/>
          <p14:tracePt t="107174" x="3790950" y="3290888"/>
          <p14:tracePt t="107206" x="3829050" y="3281363"/>
          <p14:tracePt t="107219" x="3843338" y="3281363"/>
          <p14:tracePt t="107249" x="3852863" y="3281363"/>
          <p14:tracePt t="107284" x="3862388" y="3276600"/>
          <p14:tracePt t="107317" x="3881438" y="3276600"/>
          <p14:tracePt t="107364" x="3890963" y="3276600"/>
          <p14:tracePt t="107402" x="3924300" y="3276600"/>
          <p14:tracePt t="107442" x="3967163" y="3276600"/>
          <p14:tracePt t="107449" x="3971925" y="3276600"/>
          <p14:tracePt t="107486" x="3976688" y="3276600"/>
          <p14:tracePt t="107519" x="3981450" y="3276600"/>
          <p14:tracePt t="107559" x="3990975" y="3276600"/>
          <p14:tracePt t="107595" x="4000500" y="3276600"/>
          <p14:tracePt t="107658" x="4010025" y="3276600"/>
          <p14:tracePt t="107692" x="4067175" y="3276600"/>
          <p14:tracePt t="107708" x="4110038" y="3276600"/>
          <p14:tracePt t="107739" x="4186238" y="3281363"/>
          <p14:tracePt t="107782" x="4210050" y="3281363"/>
          <p14:tracePt t="107816" x="4219575" y="3281363"/>
          <p14:tracePt t="107830" x="4243388" y="3281363"/>
          <p14:tracePt t="107874" x="4338638" y="3290888"/>
          <p14:tracePt t="107923" x="4357688" y="3290888"/>
          <p14:tracePt t="107960" x="4362450" y="3290888"/>
          <p14:tracePt t="108016" x="4395788" y="3295650"/>
          <p14:tracePt t="108089" x="4400550" y="3295650"/>
          <p14:tracePt t="108141" x="4438650" y="3295650"/>
          <p14:tracePt t="109577" x="4443413" y="3300413"/>
          <p14:tracePt t="109608" x="4452938" y="3314700"/>
          <p14:tracePt t="109613" x="4452938" y="3319463"/>
          <p14:tracePt t="109655" x="4457700" y="3328988"/>
          <p14:tracePt t="109684" x="4467225" y="3338513"/>
          <p14:tracePt t="109721" x="4471988" y="3348038"/>
          <p14:tracePt t="109767" x="4471988" y="3352800"/>
          <p14:tracePt t="109800" x="4471988" y="3371850"/>
          <p14:tracePt t="109830" x="4471988" y="3381375"/>
          <p14:tracePt t="109859" x="4471988" y="3386138"/>
          <p14:tracePt t="109901" x="4471988" y="3395663"/>
          <p14:tracePt t="109937" x="4471988" y="3414713"/>
          <p14:tracePt t="109949" x="4471988" y="3429000"/>
          <p14:tracePt t="109985" x="4471988" y="3457575"/>
          <p14:tracePt t="109996" x="4471988" y="3471863"/>
          <p14:tracePt t="110002" x="4471988" y="3481388"/>
          <p14:tracePt t="110035" x="4471988" y="3505200"/>
          <p14:tracePt t="110070" x="4467225" y="3552825"/>
          <p14:tracePt t="110106" x="4452938" y="3600450"/>
          <p14:tracePt t="110135" x="4448175" y="3629025"/>
          <p14:tracePt t="110654" x="4105275" y="4071938"/>
          <p14:tracePt t="110689" x="4095750" y="4076700"/>
          <p14:tracePt t="110721" x="4090988" y="4076700"/>
          <p14:tracePt t="110763" x="4062413" y="4081463"/>
          <p14:tracePt t="110775" x="4038600" y="4086225"/>
          <p14:tracePt t="110782" x="4024313" y="4090988"/>
          <p14:tracePt t="110814" x="3971925" y="4100513"/>
          <p14:tracePt t="110862" x="3962400" y="4100513"/>
          <p14:tracePt t="110890" x="3952875" y="4100513"/>
          <p14:tracePt t="110926" x="3929063" y="4100513"/>
          <p14:tracePt t="110965" x="3919538" y="4100513"/>
          <p14:tracePt t="110970" x="3910013" y="4090988"/>
          <p14:tracePt t="111015" x="3871913" y="4071938"/>
          <p14:tracePt t="111051" x="3814763" y="4033838"/>
          <p14:tracePt t="111066" x="3776663" y="4024313"/>
          <p14:tracePt t="111075" x="3762375" y="4019550"/>
          <p14:tracePt t="111112" x="3676650" y="3990975"/>
          <p14:tracePt t="111154" x="3667125" y="3990975"/>
          <p14:tracePt t="111225" x="3657600" y="3981450"/>
          <p14:tracePt t="111262" x="3643313" y="3962400"/>
          <p14:tracePt t="111310" x="3619500" y="3914775"/>
          <p14:tracePt t="111314" x="3614738" y="3910013"/>
          <p14:tracePt t="111407" x="3609975" y="3819525"/>
          <p14:tracePt t="111454" x="3609975" y="3776663"/>
          <p14:tracePt t="111505" x="3629025" y="3681413"/>
          <p14:tracePt t="111549" x="3671888" y="3605213"/>
          <p14:tracePt t="111588" x="3714750" y="3552825"/>
          <p14:tracePt t="111596" x="3733800" y="3529013"/>
          <p14:tracePt t="111656" x="3786188" y="3481388"/>
          <p14:tracePt t="111705" x="3838575" y="3433763"/>
          <p14:tracePt t="111777" x="3929063" y="3376613"/>
          <p14:tracePt t="111831" x="4019550" y="3328988"/>
          <p14:tracePt t="111872" x="4081463" y="3305175"/>
          <p14:tracePt t="111912" x="4167188" y="3290888"/>
          <p14:tracePt t="111953" x="4210050" y="3290888"/>
          <p14:tracePt t="112001" x="4519613" y="3324225"/>
          <p14:tracePt t="112034" x="4686300" y="3348038"/>
          <p14:tracePt t="112112" x="4695825" y="3352800"/>
          <p14:tracePt t="112174" x="4781550" y="3443288"/>
          <p14:tracePt t="112222" x="4833938" y="3538538"/>
          <p14:tracePt t="112236" x="4843463" y="3567113"/>
          <p14:tracePt t="112279" x="4872038" y="3671888"/>
          <p14:tracePt t="112284" x="4886325" y="3714750"/>
          <p14:tracePt t="112439" x="4995863" y="4205288"/>
          <p14:tracePt t="112530" x="5000625" y="4505325"/>
          <p14:tracePt t="112598" x="4995863" y="4710113"/>
          <p14:tracePt t="112657" x="4995863" y="4848225"/>
          <p14:tracePt t="112706" x="5010150" y="4905375"/>
          <p14:tracePt t="112711" x="5014913" y="4957763"/>
          <p14:tracePt t="112754" x="5029200" y="4995863"/>
          <p14:tracePt t="113127" x="5019675" y="4995863"/>
          <p14:tracePt t="113173" x="4976813" y="5005388"/>
          <p14:tracePt t="113222" x="4953000" y="5010150"/>
          <p14:tracePt t="113278" x="4848225" y="5019675"/>
          <p14:tracePt t="113313" x="4786313" y="5019675"/>
          <p14:tracePt t="113362" x="4772025" y="5019675"/>
          <p14:tracePt t="113406" x="4767263" y="5019675"/>
          <p14:tracePt t="113440" x="4752975" y="5019675"/>
          <p14:tracePt t="113505" x="4743450" y="5019675"/>
          <p14:tracePt t="113535" x="4738688" y="5019675"/>
          <p14:tracePt t="113812" x="4805363" y="5005388"/>
          <p14:tracePt t="113851" x="5048250" y="4991100"/>
          <p14:tracePt t="113856" x="5114925" y="4991100"/>
          <p14:tracePt t="113900" x="5400675" y="4991100"/>
          <p14:tracePt t="113906" x="5448300" y="4991100"/>
          <p14:tracePt t="113939" x="5591175" y="4991100"/>
          <p14:tracePt t="113952" x="5700713" y="4986338"/>
          <p14:tracePt t="113954" x="5729288" y="4986338"/>
          <p14:tracePt t="113985" x="5857875" y="4986338"/>
          <p14:tracePt t="114036" x="6038850" y="4986338"/>
          <p14:tracePt t="114077" x="6176963" y="4986338"/>
          <p14:tracePt t="114083" x="6215063" y="4986338"/>
          <p14:tracePt t="114124" x="6381750" y="4986338"/>
          <p14:tracePt t="114169" x="6586538" y="4986338"/>
          <p14:tracePt t="114173" x="6615113" y="4986338"/>
          <p14:tracePt t="114240" x="6900863" y="4986338"/>
          <p14:tracePt t="114247" x="6919913" y="4986338"/>
          <p14:tracePt t="114300" x="7072313" y="4986338"/>
          <p14:tracePt t="114359" x="7105650" y="4986338"/>
          <p14:tracePt t="114402" x="7134225" y="4986338"/>
          <p14:tracePt t="114443" x="7158038" y="4986338"/>
          <p14:tracePt t="114488" x="7172325" y="4986338"/>
          <p14:tracePt t="114533" x="7281863" y="4986338"/>
          <p14:tracePt t="114566" x="7286625" y="4986338"/>
          <p14:tracePt t="114609" x="7343775" y="4986338"/>
          <p14:tracePt t="114640" x="7396163" y="4986338"/>
          <p14:tracePt t="114691" x="7500938" y="4991100"/>
          <p14:tracePt t="114723" x="7605713" y="5000625"/>
          <p14:tracePt t="114763" x="7629525" y="5000625"/>
          <p14:tracePt t="114966" x="7624763" y="5010150"/>
          <p14:tracePt t="115006" x="7519988" y="5048250"/>
          <p14:tracePt t="115025" x="7434263" y="5067300"/>
          <p14:tracePt t="115032" x="7377113" y="5076825"/>
          <p14:tracePt t="115077" x="7100888" y="5110163"/>
          <p14:tracePt t="115081" x="7081838" y="5110163"/>
          <p14:tracePt t="115097" x="7000875" y="5114925"/>
          <p14:tracePt t="115135" x="6781800" y="5129213"/>
          <p14:tracePt t="115141" x="6753225" y="5129213"/>
          <p14:tracePt t="115154" x="6738938" y="5129213"/>
          <p14:tracePt t="115158" x="6710363" y="5129213"/>
          <p14:tracePt t="115188" x="6648450" y="5138738"/>
          <p14:tracePt t="115199" x="6572250" y="5138738"/>
          <p14:tracePt t="115239" x="6396038" y="5153025"/>
          <p14:tracePt t="115285" x="6172200" y="5176838"/>
          <p14:tracePt t="115321" x="6062663" y="5176838"/>
          <p14:tracePt t="115376" x="5810250" y="5181600"/>
          <p14:tracePt t="115412" x="5686425" y="5186363"/>
          <p14:tracePt t="115487" x="5310188" y="5233988"/>
          <p14:tracePt t="115529" x="5172075" y="5248275"/>
          <p14:tracePt t="115579" x="5019675" y="5253038"/>
          <p14:tracePt t="115614" x="4929188" y="5253038"/>
          <p14:tracePt t="115628" x="4900613" y="5253038"/>
          <p14:tracePt t="115672" x="4800600" y="5253038"/>
          <p14:tracePt t="115720" x="4748213" y="5253038"/>
          <p14:tracePt t="115785" x="4567238" y="5281613"/>
          <p14:tracePt t="115835" x="4548188" y="5291138"/>
          <p14:tracePt t="115970" x="4548188" y="5295900"/>
          <p14:tracePt t="116015" x="4605338" y="5319713"/>
          <p14:tracePt t="116068" x="5157788" y="5376863"/>
          <p14:tracePt t="116078" x="5233988" y="5386388"/>
          <p14:tracePt t="116139" x="5991225" y="5448300"/>
          <p14:tracePt t="116187" x="6367463" y="5486400"/>
          <p14:tracePt t="116251" x="6748463" y="5495925"/>
          <p14:tracePt t="116311" x="6753225" y="5495925"/>
          <p14:tracePt t="116354" x="6762750" y="5495925"/>
          <p14:tracePt t="116592" x="6757988" y="5495925"/>
          <p14:tracePt t="116795" x="6757988" y="5491163"/>
          <p14:tracePt t="116831" x="6772275" y="5462588"/>
          <p14:tracePt t="116904" x="6834188" y="5300663"/>
          <p14:tracePt t="116941" x="6877050" y="5238750"/>
          <p14:tracePt t="116990" x="6910388" y="5200650"/>
          <p14:tracePt t="117045" x="6948488" y="5157788"/>
          <p14:tracePt t="117056" x="6953250" y="5153025"/>
          <p14:tracePt t="117062" x="6953250" y="5148263"/>
          <p14:tracePt t="117072" x="6958013" y="5143500"/>
          <p14:tracePt t="117081" x="6962775" y="5143500"/>
          <p14:tracePt t="117086" x="6967538" y="5133975"/>
          <p14:tracePt t="117090" x="6967538" y="5129213"/>
          <p14:tracePt t="117150" x="7010400" y="5081588"/>
          <p14:tracePt t="117160" x="7010400" y="5076825"/>
          <p14:tracePt t="117173" x="7019925" y="5057775"/>
          <p14:tracePt t="117180" x="7034213" y="5053013"/>
          <p14:tracePt t="117191" x="7038975" y="5043488"/>
          <p14:tracePt t="117196" x="7048500" y="5033963"/>
          <p14:tracePt t="117206" x="7053263" y="5029200"/>
          <p14:tracePt t="117218" x="7067550" y="5010150"/>
          <p14:tracePt t="117224" x="7077075" y="4995863"/>
          <p14:tracePt t="117293" x="7138988" y="4943475"/>
          <p14:tracePt t="117296" x="7143750" y="4943475"/>
          <p14:tracePt t="117300" x="7153275" y="4938713"/>
          <p14:tracePt t="117367" x="7181850" y="4929188"/>
          <p14:tracePt t="117374" x="7186613" y="4929188"/>
          <p14:tracePt t="117395" x="7200900" y="4929188"/>
          <p14:tracePt t="117436" x="7277100" y="4929188"/>
          <p14:tracePt t="117442" x="7286625" y="4929188"/>
          <p14:tracePt t="117517" x="7300913" y="4929188"/>
          <p14:tracePt t="117561" x="7334250" y="4933950"/>
          <p14:tracePt t="117615" x="7439025" y="5038725"/>
          <p14:tracePt t="117672" x="7448550" y="5067300"/>
          <p14:tracePt t="117727" x="7448550" y="5114925"/>
          <p14:tracePt t="117790" x="7372350" y="5253038"/>
          <p14:tracePt t="117795" x="7362825" y="5267325"/>
          <p14:tracePt t="117891" x="7167563" y="5476875"/>
          <p14:tracePt t="117954" x="7005638" y="5581650"/>
          <p14:tracePt t="118053" x="6819900" y="5676900"/>
          <p14:tracePt t="118099" x="6762750" y="5691188"/>
          <p14:tracePt t="118140" x="6700838" y="5710238"/>
          <p14:tracePt t="118190" x="6615113" y="5734050"/>
          <p14:tracePt t="118278" x="6519863" y="5762625"/>
          <p14:tracePt t="118340" x="6386513" y="5786438"/>
          <p14:tracePt t="118423" x="6224588" y="5810250"/>
          <p14:tracePt t="118465" x="6186488" y="5810250"/>
          <p14:tracePt t="118515" x="6081713" y="5815013"/>
          <p14:tracePt t="118579" x="6005513" y="5815013"/>
          <p14:tracePt t="118592" x="5962650" y="5815013"/>
          <p14:tracePt t="118601" x="5948363" y="5815013"/>
          <p14:tracePt t="118609" x="5929313" y="5815013"/>
          <p14:tracePt t="118613" x="5910263" y="5810250"/>
          <p14:tracePt t="118674" x="5819775" y="5800725"/>
          <p14:tracePt t="118737" x="5738813" y="5781675"/>
          <p14:tracePt t="118740" x="5719763" y="5781675"/>
          <p14:tracePt t="118749" x="5710238" y="5776913"/>
          <p14:tracePt t="118756" x="5695950" y="5776913"/>
          <p14:tracePt t="118764" x="5681663" y="5772150"/>
          <p14:tracePt t="118776" x="5672138" y="5767388"/>
          <p14:tracePt t="118781" x="5662613" y="5762625"/>
          <p14:tracePt t="118784" x="5653088" y="5762625"/>
          <p14:tracePt t="118846" x="5610225" y="5748338"/>
          <p14:tracePt t="118926" x="5529263" y="5724525"/>
          <p14:tracePt t="118941" x="5519738" y="5719763"/>
          <p14:tracePt t="118950" x="5514975" y="5719763"/>
          <p14:tracePt t="118957" x="5510213" y="5715000"/>
          <p14:tracePt t="119064" x="5481638" y="5691188"/>
          <p14:tracePt t="119128" x="5481638" y="5662613"/>
          <p14:tracePt t="119141" x="5481638" y="5643563"/>
          <p14:tracePt t="119236" x="5486400" y="5448300"/>
          <p14:tracePt t="119314" x="5534025" y="5248275"/>
          <p14:tracePt t="119376" x="5610225" y="5072063"/>
          <p14:tracePt t="119378" x="0" y="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39EF881-161F-4477-9444-F21CF3E86B57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185DFCE-233E-4413-8081-617A9F453C1A}" type="slidenum">
              <a:rPr lang="en-US" altLang="zh-CN"/>
              <a:pPr>
                <a:defRPr/>
              </a:pPr>
              <a:t>18</a:t>
            </a:fld>
            <a:endParaRPr lang="en-US" altLang="zh-CN"/>
          </a:p>
        </p:txBody>
      </p:sp>
      <p:sp>
        <p:nvSpPr>
          <p:cNvPr id="1269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4 </a:t>
            </a:r>
            <a:r>
              <a:rPr lang="zh-CN" altLang="en-US" smtClean="0"/>
              <a:t>终止</a:t>
            </a:r>
          </a:p>
        </p:txBody>
      </p:sp>
      <p:sp>
        <p:nvSpPr>
          <p:cNvPr id="1331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 eaLnBrk="1" hangingPunct="1">
              <a:spcAft>
                <a:spcPct val="20000"/>
              </a:spcAft>
            </a:pPr>
            <a:r>
              <a:rPr lang="zh-CN" altLang="en-US" sz="2800" dirty="0" smtClean="0"/>
              <a:t>函数</a:t>
            </a:r>
            <a:r>
              <a:rPr lang="zh-CN" altLang="en-US" sz="2800" dirty="0"/>
              <a:t>可</a:t>
            </a:r>
            <a:r>
              <a:rPr lang="zh-CN" altLang="en-US" sz="2800" dirty="0" smtClean="0"/>
              <a:t>终止吗？</a:t>
            </a:r>
          </a:p>
          <a:p>
            <a:pPr algn="just" eaLnBrk="1" hangingPunct="1">
              <a:spcAft>
                <a:spcPct val="20000"/>
              </a:spcAft>
            </a:pPr>
            <a:r>
              <a:rPr lang="zh-CN" altLang="en-US" sz="2800" dirty="0" smtClean="0"/>
              <a:t>如果循环体执行，即 </a:t>
            </a:r>
            <a:r>
              <a:rPr lang="en-US" altLang="zh-CN" sz="2800" dirty="0" smtClean="0"/>
              <a:t>lower &lt; upper</a:t>
            </a:r>
            <a:r>
              <a:rPr lang="zh-CN" altLang="en-US" sz="2800" dirty="0" smtClean="0"/>
              <a:t>，那么从</a:t>
            </a:r>
            <a:r>
              <a:rPr lang="en-US" altLang="zh-CN" sz="2800" dirty="0" smtClean="0"/>
              <a:t>lower</a:t>
            </a:r>
            <a:r>
              <a:rPr lang="zh-CN" altLang="en-US" sz="2800" dirty="0" smtClean="0"/>
              <a:t>到</a:t>
            </a:r>
            <a:r>
              <a:rPr lang="en-US" altLang="zh-CN" sz="2800" dirty="0" smtClean="0"/>
              <a:t>upper</a:t>
            </a:r>
            <a:r>
              <a:rPr lang="zh-CN" altLang="en-US" sz="2800" dirty="0" smtClean="0"/>
              <a:t>的区间不为空。</a:t>
            </a:r>
          </a:p>
          <a:p>
            <a:pPr algn="just" eaLnBrk="1" hangingPunct="1">
              <a:spcAft>
                <a:spcPct val="20000"/>
              </a:spcAft>
            </a:pPr>
            <a:r>
              <a:rPr lang="zh-CN" altLang="en-US" sz="2800" dirty="0"/>
              <a:t>接下来</a:t>
            </a:r>
            <a:r>
              <a:rPr lang="zh-CN" altLang="en-US" sz="2800" dirty="0" smtClean="0"/>
              <a:t>，</a:t>
            </a:r>
            <a:r>
              <a:rPr lang="zh-CN" altLang="en-US" sz="2800" dirty="0" smtClean="0"/>
              <a:t>从</a:t>
            </a:r>
            <a:r>
              <a:rPr lang="en-US" altLang="zh-CN" sz="2800" dirty="0" smtClean="0"/>
              <a:t>lower</a:t>
            </a:r>
            <a:r>
              <a:rPr lang="zh-CN" altLang="en-US" sz="2800" dirty="0" smtClean="0"/>
              <a:t>到</a:t>
            </a:r>
            <a:r>
              <a:rPr lang="en-US" altLang="zh-CN" sz="2800" dirty="0" smtClean="0"/>
              <a:t>mid</a:t>
            </a:r>
            <a:r>
              <a:rPr lang="zh-CN" altLang="en-US" sz="2800" dirty="0" smtClean="0"/>
              <a:t>和从</a:t>
            </a:r>
            <a:r>
              <a:rPr lang="en-US" altLang="zh-CN" sz="2800" dirty="0" smtClean="0"/>
              <a:t>mid+1</a:t>
            </a:r>
            <a:r>
              <a:rPr lang="zh-CN" altLang="en-US" sz="2800" dirty="0" smtClean="0"/>
              <a:t>到</a:t>
            </a:r>
            <a:r>
              <a:rPr lang="en-US" altLang="zh-CN" sz="2800" dirty="0" smtClean="0"/>
              <a:t>upper</a:t>
            </a:r>
            <a:r>
              <a:rPr lang="zh-CN" altLang="en-US" sz="2800" dirty="0" smtClean="0"/>
              <a:t>的区间都比原始区间小。</a:t>
            </a:r>
          </a:p>
          <a:p>
            <a:pPr algn="just" eaLnBrk="1" hangingPunct="1">
              <a:spcAft>
                <a:spcPct val="20000"/>
              </a:spcAft>
            </a:pPr>
            <a:r>
              <a:rPr lang="zh-CN" altLang="en-US" sz="2800" dirty="0" smtClean="0"/>
              <a:t>除非我们找到元素，否则，</a:t>
            </a:r>
            <a:r>
              <a:rPr lang="en-US" altLang="zh-CN" sz="2800" dirty="0" smtClean="0"/>
              <a:t>upper</a:t>
            </a:r>
            <a:r>
              <a:rPr lang="zh-CN" altLang="en-US" sz="2800" dirty="0" smtClean="0"/>
              <a:t>与</a:t>
            </a:r>
            <a:r>
              <a:rPr lang="en-US" altLang="zh-CN" sz="2800" dirty="0" smtClean="0"/>
              <a:t>lower</a:t>
            </a:r>
            <a:r>
              <a:rPr lang="zh-CN" altLang="en-US" sz="2800" dirty="0" smtClean="0"/>
              <a:t>之间的差值最后必定变为</a:t>
            </a:r>
            <a:r>
              <a:rPr lang="en-US" altLang="zh-CN" sz="2800" dirty="0" smtClean="0"/>
              <a:t>0</a:t>
            </a:r>
            <a:r>
              <a:rPr lang="zh-CN" altLang="en-US" sz="2800" dirty="0" smtClean="0"/>
              <a:t>，这将导致循环条件不成立而退出循环。</a:t>
            </a: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752"/>
    </mc:Choice>
    <mc:Fallback>
      <p:transition spd="slow" advTm="115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310" x="1624013" y="3343275"/>
          <p14:tracePt t="10324" x="1571625" y="3338513"/>
          <p14:tracePt t="10330" x="1533525" y="3328988"/>
          <p14:tracePt t="10332" x="1500188" y="3314700"/>
          <p14:tracePt t="10435" x="1247775" y="3243263"/>
          <p14:tracePt t="10437" x="1219200" y="3238500"/>
          <p14:tracePt t="10454" x="1157288" y="3228975"/>
          <p14:tracePt t="10471" x="1095375" y="3214688"/>
          <p14:tracePt t="10477" x="1081088" y="3214688"/>
          <p14:tracePt t="10485" x="1057275" y="3209925"/>
          <p14:tracePt t="10500" x="1019175" y="3205163"/>
          <p14:tracePt t="10510" x="1000125" y="3195638"/>
          <p14:tracePt t="10529" x="923925" y="3190875"/>
          <p14:tracePt t="10549" x="819150" y="3190875"/>
          <p14:tracePt t="10557" x="781050" y="3190875"/>
          <p14:tracePt t="10577" x="733425" y="3181350"/>
          <p14:tracePt t="10594" x="723900" y="3181350"/>
          <p14:tracePt t="10704" x="723900" y="3171825"/>
          <p14:tracePt t="10719" x="738188" y="3157538"/>
          <p14:tracePt t="10724" x="742950" y="3148013"/>
          <p14:tracePt t="10743" x="757238" y="3124200"/>
          <p14:tracePt t="10749" x="766763" y="3105150"/>
          <p14:tracePt t="10778" x="809625" y="3057525"/>
          <p14:tracePt t="10782" x="819150" y="3048000"/>
          <p14:tracePt t="10789" x="833438" y="3033713"/>
          <p14:tracePt t="10810" x="857250" y="3005138"/>
          <p14:tracePt t="10841" x="966788" y="2909888"/>
          <p14:tracePt t="10863" x="995363" y="2876550"/>
          <p14:tracePt t="10869" x="1004888" y="2862263"/>
          <p14:tracePt t="10876" x="1014413" y="2852738"/>
          <p14:tracePt t="10890" x="1028700" y="2833688"/>
          <p14:tracePt t="10908" x="1047750" y="2809875"/>
          <p14:tracePt t="10922" x="1062038" y="2795588"/>
          <p14:tracePt t="10924" x="1066800" y="2786063"/>
          <p14:tracePt t="10955" x="1100138" y="2757488"/>
          <p14:tracePt t="10985" x="1123950" y="2743200"/>
          <p14:tracePt t="11015" x="1133475" y="2738438"/>
          <p14:tracePt t="11045" x="1138238" y="2733675"/>
          <p14:tracePt t="11080" x="1181100" y="2724150"/>
          <p14:tracePt t="11107" x="1247775" y="2695575"/>
          <p14:tracePt t="11112" x="1266825" y="2695575"/>
          <p14:tracePt t="11119" x="1285875" y="2690813"/>
          <p14:tracePt t="11182" x="1481138" y="2667000"/>
          <p14:tracePt t="11191" x="1519238" y="2667000"/>
          <p14:tracePt t="11205" x="1547813" y="2662238"/>
          <p14:tracePt t="11231" x="1595438" y="2662238"/>
          <p14:tracePt t="11245" x="1624013" y="2662238"/>
          <p14:tracePt t="11250" x="1647825" y="2662238"/>
          <p14:tracePt t="11270" x="1709738" y="2662238"/>
          <p14:tracePt t="11285" x="1762125" y="2662238"/>
          <p14:tracePt t="11293" x="1781175" y="2662238"/>
          <p14:tracePt t="11312" x="1814513" y="2662238"/>
          <p14:tracePt t="11323" x="1843088" y="2662238"/>
          <p14:tracePt t="11329" x="1852613" y="2662238"/>
          <p14:tracePt t="11345" x="1876425" y="2662238"/>
          <p14:tracePt t="11372" x="1919288" y="2667000"/>
          <p14:tracePt t="11391" x="1962150" y="2671763"/>
          <p14:tracePt t="11399" x="1985963" y="2671763"/>
          <p14:tracePt t="11405" x="2000250" y="2671763"/>
          <p14:tracePt t="11437" x="2085975" y="2681288"/>
          <p14:tracePt t="11453" x="2109788" y="2681288"/>
          <p14:tracePt t="11465" x="2128838" y="2681288"/>
          <p14:tracePt t="11485" x="2143125" y="2681288"/>
          <p14:tracePt t="11512" x="2195513" y="2681288"/>
          <p14:tracePt t="11528" x="2233613" y="2681288"/>
          <p14:tracePt t="11548" x="2286000" y="2681288"/>
          <p14:tracePt t="11573" x="2333625" y="2681288"/>
          <p14:tracePt t="11596" x="2362200" y="2681288"/>
          <p14:tracePt t="11623" x="2428875" y="2681288"/>
          <p14:tracePt t="11652" x="2514600" y="2681288"/>
          <p14:tracePt t="11658" x="2533650" y="2681288"/>
          <p14:tracePt t="11690" x="2566988" y="2681288"/>
          <p14:tracePt t="11746" x="2586038" y="2681288"/>
          <p14:tracePt t="11765" x="2647950" y="2681288"/>
          <p14:tracePt t="11798" x="2676525" y="2681288"/>
          <p14:tracePt t="11813" x="2681288" y="2681288"/>
          <p14:tracePt t="11886" x="2705100" y="2681288"/>
          <p14:tracePt t="11904" x="2724150" y="2681288"/>
          <p14:tracePt t="11917" x="2743200" y="2681288"/>
          <p14:tracePt t="12211" x="2743200" y="2686050"/>
          <p14:tracePt t="12592" x="2747963" y="2686050"/>
          <p14:tracePt t="12610" x="2747963" y="2690813"/>
          <p14:tracePt t="12639" x="2762250" y="2695575"/>
          <p14:tracePt t="12657" x="2786063" y="2700338"/>
          <p14:tracePt t="12687" x="2809875" y="2705100"/>
          <p14:tracePt t="12717" x="2833688" y="2709863"/>
          <p14:tracePt t="12762" x="2871788" y="2719388"/>
          <p14:tracePt t="12779" x="2886075" y="2719388"/>
          <p14:tracePt t="12799" x="2900363" y="2719388"/>
          <p14:tracePt t="12845" x="2933700" y="2724150"/>
          <p14:tracePt t="12886" x="2957513" y="2733675"/>
          <p14:tracePt t="12890" x="2962275" y="2733675"/>
          <p14:tracePt t="12908" x="2971800" y="2733675"/>
          <p14:tracePt t="12919" x="2986088" y="2738438"/>
          <p14:tracePt t="12950" x="3005138" y="2747963"/>
          <p14:tracePt t="12956" x="3014663" y="2747963"/>
          <p14:tracePt t="12965" x="3019425" y="2752725"/>
          <p14:tracePt t="12979" x="3033713" y="2752725"/>
          <p14:tracePt t="12986" x="3038475" y="2752725"/>
          <p14:tracePt t="12995" x="3048000" y="2757488"/>
          <p14:tracePt t="13043" x="3067050" y="2762250"/>
          <p14:tracePt t="13062" x="3119438" y="2776538"/>
          <p14:tracePt t="13092" x="3176588" y="2781300"/>
          <p14:tracePt t="13112" x="3200400" y="2781300"/>
          <p14:tracePt t="13124" x="3214688" y="2786063"/>
          <p14:tracePt t="13134" x="3219450" y="2786063"/>
          <p14:tracePt t="13170" x="3228975" y="2786063"/>
          <p14:tracePt t="13184" x="3248025" y="2786063"/>
          <p14:tracePt t="13188" x="3262313" y="2790825"/>
          <p14:tracePt t="13229" x="3295650" y="2790825"/>
          <p14:tracePt t="13251" x="3352800" y="2790825"/>
          <p14:tracePt t="13269" x="3367088" y="2790825"/>
          <p14:tracePt t="13312" x="3381375" y="2795588"/>
          <p14:tracePt t="13329" x="3390900" y="2795588"/>
          <p14:tracePt t="13358" x="3462338" y="2800350"/>
          <p14:tracePt t="13376" x="3514725" y="2800350"/>
          <p14:tracePt t="13408" x="3543300" y="2800350"/>
          <p14:tracePt t="13566" x="3552825" y="2800350"/>
          <p14:tracePt t="13687" x="3586163" y="2800350"/>
          <p14:tracePt t="13690" x="3600450" y="2800350"/>
          <p14:tracePt t="13707" x="3614738" y="2800350"/>
          <p14:tracePt t="13715" x="3624263" y="2805113"/>
          <p14:tracePt t="13722" x="3633788" y="2805113"/>
          <p14:tracePt t="13744" x="3643313" y="2805113"/>
          <p14:tracePt t="13747" x="3652838" y="2805113"/>
          <p14:tracePt t="13751" x="3671888" y="2805113"/>
          <p14:tracePt t="13764" x="3676650" y="2805113"/>
          <p14:tracePt t="13768" x="3700463" y="2809875"/>
          <p14:tracePt t="13780" x="3738563" y="2809875"/>
          <p14:tracePt t="13792" x="3843338" y="2809875"/>
          <p14:tracePt t="13807" x="3948113" y="2809875"/>
          <p14:tracePt t="13813" x="4014788" y="2809875"/>
          <p14:tracePt t="13830" x="4095750" y="2809875"/>
          <p14:tracePt t="13846" x="4162425" y="2809875"/>
          <p14:tracePt t="13874" x="4205288" y="2809875"/>
          <p14:tracePt t="13893" x="4248150" y="2809875"/>
          <p14:tracePt t="13922" x="4291013" y="2809875"/>
          <p14:tracePt t="13934" x="4319588" y="2809875"/>
          <p14:tracePt t="13940" x="4338638" y="2809875"/>
          <p14:tracePt t="13955" x="4362450" y="2809875"/>
          <p14:tracePt t="13982" x="4386263" y="2809875"/>
          <p14:tracePt t="14000" x="4400550" y="2809875"/>
          <p14:tracePt t="14014" x="4410075" y="2809875"/>
          <p14:tracePt t="14041" x="4414838" y="2809875"/>
          <p14:tracePt t="14065" x="4471988" y="2819400"/>
          <p14:tracePt t="14068" x="4481513" y="2824163"/>
          <p14:tracePt t="14082" x="4495800" y="2824163"/>
          <p14:tracePt t="14097" x="4519613" y="2828925"/>
          <p14:tracePt t="14108" x="4533900" y="2833688"/>
          <p14:tracePt t="14110" x="4548188" y="2833688"/>
          <p14:tracePt t="14144" x="4619625" y="2833688"/>
          <p14:tracePt t="14160" x="4643438" y="2833688"/>
          <p14:tracePt t="14185" x="4662488" y="2833688"/>
          <p14:tracePt t="14191" x="4667250" y="2833688"/>
          <p14:tracePt t="14193" x="4672013" y="2833688"/>
          <p14:tracePt t="14215" x="4686300" y="2833688"/>
          <p14:tracePt t="14234" x="4714875" y="2833688"/>
          <p14:tracePt t="14255" x="4729163" y="2833688"/>
          <p14:tracePt t="14265" x="4733925" y="2833688"/>
          <p14:tracePt t="14295" x="4743450" y="2833688"/>
          <p14:tracePt t="14374" x="4772025" y="2833688"/>
          <p14:tracePt t="14393" x="4781550" y="2833688"/>
          <p14:tracePt t="14483" x="4800600" y="2833688"/>
          <p14:tracePt t="14506" x="4824413" y="2833688"/>
          <p14:tracePt t="14512" x="4838700" y="2833688"/>
          <p14:tracePt t="14516" x="4843463" y="2833688"/>
          <p14:tracePt t="14550" x="4862513" y="2828925"/>
          <p14:tracePt t="14573" x="4900613" y="2814638"/>
          <p14:tracePt t="14579" x="4910138" y="2814638"/>
          <p14:tracePt t="14624" x="5019675" y="2786063"/>
          <p14:tracePt t="14643" x="5033963" y="2781300"/>
          <p14:tracePt t="14644" x="5038725" y="2781300"/>
          <p14:tracePt t="14670" x="5043488" y="2776538"/>
          <p14:tracePt t="14686" x="5048250" y="2776538"/>
          <p14:tracePt t="14728" x="5057775" y="2776538"/>
          <p14:tracePt t="14746" x="5081588" y="2771775"/>
          <p14:tracePt t="14766" x="5133975" y="2771775"/>
          <p14:tracePt t="14795" x="5181600" y="2771775"/>
          <p14:tracePt t="14813" x="5200650" y="2771775"/>
          <p14:tracePt t="14829" x="5210175" y="2771775"/>
          <p14:tracePt t="14857" x="5224463" y="2771775"/>
          <p14:tracePt t="14874" x="5238750" y="2771775"/>
          <p14:tracePt t="14896" x="5253038" y="2771775"/>
          <p14:tracePt t="14921" x="5262563" y="2771775"/>
          <p14:tracePt t="14953" x="5291138" y="2771775"/>
          <p14:tracePt t="14971" x="5300663" y="2771775"/>
          <p14:tracePt t="14983" x="5310188" y="2771775"/>
          <p14:tracePt t="14993" x="5314950" y="2771775"/>
          <p14:tracePt t="15031" x="5319713" y="2771775"/>
          <p14:tracePt t="15047" x="5329238" y="2771775"/>
          <p14:tracePt t="15055" x="5343525" y="2771775"/>
          <p14:tracePt t="15063" x="5367338" y="2771775"/>
          <p14:tracePt t="15079" x="5400675" y="2771775"/>
          <p14:tracePt t="15107" x="5419725" y="2771775"/>
          <p14:tracePt t="15126" x="5424488" y="2771775"/>
          <p14:tracePt t="15197" x="5457825" y="2771775"/>
          <p14:tracePt t="15226" x="5495925" y="2767013"/>
          <p14:tracePt t="15231" x="5500688" y="2767013"/>
          <p14:tracePt t="15238" x="5505450" y="2767013"/>
          <p14:tracePt t="15313" x="5538788" y="2767013"/>
          <p14:tracePt t="15340" x="5567363" y="2767013"/>
          <p14:tracePt t="15344" x="5581650" y="2767013"/>
          <p14:tracePt t="15361" x="5595938" y="2767013"/>
          <p14:tracePt t="15376" x="5634038" y="2767013"/>
          <p14:tracePt t="15382" x="5662613" y="2767013"/>
          <p14:tracePt t="15388" x="5681663" y="2767013"/>
          <p14:tracePt t="15407" x="5719763" y="2767013"/>
          <p14:tracePt t="15436" x="5834063" y="2767013"/>
          <p14:tracePt t="15463" x="5905500" y="2767013"/>
          <p14:tracePt t="15469" x="5929313" y="2767013"/>
          <p14:tracePt t="15485" x="5948363" y="2767013"/>
          <p14:tracePt t="15510" x="6048375" y="2767013"/>
          <p14:tracePt t="15516" x="6086475" y="2767013"/>
          <p14:tracePt t="15560" x="6219825" y="2767013"/>
          <p14:tracePt t="15577" x="6243638" y="2767013"/>
          <p14:tracePt t="15620" x="6386513" y="2767013"/>
          <p14:tracePt t="15641" x="6515100" y="2767013"/>
          <p14:tracePt t="15669" x="6538913" y="2767013"/>
          <p14:tracePt t="15686" x="6624638" y="2767013"/>
          <p14:tracePt t="15718" x="6700838" y="2767013"/>
          <p14:tracePt t="15737" x="6800850" y="2767013"/>
          <p14:tracePt t="15745" x="6853238" y="2767013"/>
          <p14:tracePt t="15766" x="6919913" y="2767013"/>
          <p14:tracePt t="15792" x="6953250" y="2767013"/>
          <p14:tracePt t="16013" x="6948488" y="2771775"/>
          <p14:tracePt t="16029" x="6934200" y="2776538"/>
          <p14:tracePt t="16060" x="6872288" y="2786063"/>
          <p14:tracePt t="16078" x="6815138" y="2786063"/>
          <p14:tracePt t="16110" x="6748463" y="2786063"/>
          <p14:tracePt t="16121" x="6719888" y="2786063"/>
          <p14:tracePt t="16144" x="6534150" y="2786063"/>
          <p14:tracePt t="16173" x="6362700" y="2776538"/>
          <p14:tracePt t="16185" x="6262688" y="2762250"/>
          <p14:tracePt t="16191" x="6215063" y="2752725"/>
          <p14:tracePt t="16217" x="6138863" y="2738438"/>
          <p14:tracePt t="16223" x="6129338" y="2738438"/>
          <p14:tracePt t="16244" x="6105525" y="2728913"/>
          <p14:tracePt t="16249" x="6081713" y="2724150"/>
          <p14:tracePt t="16260" x="6053138" y="2724150"/>
          <p14:tracePt t="16267" x="6029325" y="2719388"/>
          <p14:tracePt t="16291" x="5948363" y="2714625"/>
          <p14:tracePt t="16311" x="5853113" y="2700338"/>
          <p14:tracePt t="16324" x="5815013" y="2695575"/>
          <p14:tracePt t="16345" x="5772150" y="2695575"/>
          <p14:tracePt t="16360" x="5715000" y="2690813"/>
          <p14:tracePt t="16387" x="5662613" y="2686050"/>
          <p14:tracePt t="16393" x="5653088" y="2686050"/>
          <p14:tracePt t="16401" x="5614988" y="2686050"/>
          <p14:tracePt t="16420" x="5586413" y="2681288"/>
          <p14:tracePt t="16440" x="5495925" y="2681288"/>
          <p14:tracePt t="16462" x="5453063" y="2676525"/>
          <p14:tracePt t="16484" x="5400675" y="2676525"/>
          <p14:tracePt t="16499" x="5357813" y="2662238"/>
          <p14:tracePt t="16513" x="5338763" y="2662238"/>
          <p14:tracePt t="16547" x="5286375" y="2657475"/>
          <p14:tracePt t="16557" x="5229225" y="2647950"/>
          <p14:tracePt t="16575" x="5167313" y="2643188"/>
          <p14:tracePt t="16593" x="5119688" y="2643188"/>
          <p14:tracePt t="16610" x="5072063" y="2633663"/>
          <p14:tracePt t="16623" x="5024438" y="2633663"/>
          <p14:tracePt t="16658" x="4919663" y="2633663"/>
          <p14:tracePt t="16686" x="4881563" y="2633663"/>
          <p14:tracePt t="16874" x="4900613" y="2633663"/>
          <p14:tracePt t="16903" x="5029200" y="2633663"/>
          <p14:tracePt t="16935" x="5276850" y="2633663"/>
          <p14:tracePt t="16954" x="5434013" y="2638425"/>
          <p14:tracePt t="16980" x="5505450" y="2643188"/>
          <p14:tracePt t="17001" x="5648325" y="2657475"/>
          <p14:tracePt t="17049" x="5834063" y="2671763"/>
          <p14:tracePt t="17074" x="5886450" y="2676525"/>
          <p14:tracePt t="17079" x="5891213" y="2676525"/>
          <p14:tracePt t="17081" x="5895975" y="2676525"/>
          <p14:tracePt t="17636" x="5915025" y="2676525"/>
          <p14:tracePt t="17673" x="5957888" y="2676525"/>
          <p14:tracePt t="17675" x="5967413" y="2676525"/>
          <p14:tracePt t="17700" x="5991225" y="2676525"/>
          <p14:tracePt t="17716" x="6000750" y="2676525"/>
          <p14:tracePt t="17731" x="6029325" y="2676525"/>
          <p14:tracePt t="17737" x="6053138" y="2676525"/>
          <p14:tracePt t="17745" x="6072188" y="2676525"/>
          <p14:tracePt t="17751" x="6100763" y="2676525"/>
          <p14:tracePt t="17766" x="6162675" y="2681288"/>
          <p14:tracePt t="17799" x="6238875" y="2681288"/>
          <p14:tracePt t="17822" x="6257925" y="2681288"/>
          <p14:tracePt t="17828" x="6267450" y="2681288"/>
          <p14:tracePt t="17845" x="6281738" y="2681288"/>
          <p14:tracePt t="17877" x="6353175" y="2681288"/>
          <p14:tracePt t="17905" x="6410325" y="2681288"/>
          <p14:tracePt t="17909" x="6419850" y="2681288"/>
          <p14:tracePt t="17934" x="6443663" y="2681288"/>
          <p14:tracePt t="17936" x="6453188" y="2681288"/>
          <p14:tracePt t="17980" x="6496050" y="2686050"/>
          <p14:tracePt t="17984" x="6519863" y="2690813"/>
          <p14:tracePt t="17997" x="6534150" y="2695575"/>
          <p14:tracePt t="18016" x="6567488" y="2700338"/>
          <p14:tracePt t="18052" x="6619875" y="2714625"/>
          <p14:tracePt t="18078" x="6624638" y="2714625"/>
          <p14:tracePt t="18127" x="6638925" y="2719388"/>
          <p14:tracePt t="18155" x="6662738" y="2724150"/>
          <p14:tracePt t="18871" x="6672263" y="2724150"/>
          <p14:tracePt t="18910" x="6681788" y="2724150"/>
          <p14:tracePt t="18911" x="6686550" y="2724150"/>
          <p14:tracePt t="18957" x="6700838" y="2724150"/>
          <p14:tracePt t="18965" x="6705600" y="2724150"/>
          <p14:tracePt t="18971" x="6710363" y="2724150"/>
          <p14:tracePt t="18979" x="6715125" y="2724150"/>
          <p14:tracePt t="18999" x="6719888" y="2724150"/>
          <p14:tracePt t="19024" x="6724650" y="2724150"/>
          <p14:tracePt t="19059" x="6748463" y="2724150"/>
          <p14:tracePt t="19063" x="6753225" y="2724150"/>
          <p14:tracePt t="19076" x="6757988" y="2724150"/>
          <p14:tracePt t="19127" x="6762750" y="2724150"/>
          <p14:tracePt t="19184" x="6781800" y="2724150"/>
          <p14:tracePt t="19189" x="6791325" y="2724150"/>
          <p14:tracePt t="19232" x="6800850" y="2724150"/>
          <p14:tracePt t="19407" x="6834188" y="2724150"/>
          <p14:tracePt t="19440" x="6877050" y="2724150"/>
          <p14:tracePt t="19455" x="6891338" y="2724150"/>
          <p14:tracePt t="19482" x="6938963" y="2724150"/>
          <p14:tracePt t="19487" x="6953250" y="2724150"/>
          <p14:tracePt t="19493" x="6972300" y="2724150"/>
          <p14:tracePt t="19531" x="7110413" y="2724150"/>
          <p14:tracePt t="19558" x="7253288" y="2724150"/>
          <p14:tracePt t="19581" x="7324725" y="2724150"/>
          <p14:tracePt t="20329" x="7181850" y="2762250"/>
          <p14:tracePt t="20374" x="6929438" y="2767013"/>
          <p14:tracePt t="20391" x="6862763" y="2781300"/>
          <p14:tracePt t="20420" x="6696075" y="2795588"/>
          <p14:tracePt t="20454" x="6472238" y="2809875"/>
          <p14:tracePt t="20480" x="6224588" y="2809875"/>
          <p14:tracePt t="20487" x="6167438" y="2809875"/>
          <p14:tracePt t="20497" x="6110288" y="2809875"/>
          <p14:tracePt t="20502" x="6053138" y="2809875"/>
          <p14:tracePt t="20513" x="5995988" y="2809875"/>
          <p14:tracePt t="20531" x="5838825" y="2809875"/>
          <p14:tracePt t="20559" x="5743575" y="2809875"/>
          <p14:tracePt t="20577" x="5586413" y="2814638"/>
          <p14:tracePt t="20608" x="5376863" y="2824163"/>
          <p14:tracePt t="20622" x="5329238" y="2828925"/>
          <p14:tracePt t="20624" x="5272088" y="2828925"/>
          <p14:tracePt t="20638" x="5114925" y="2847975"/>
          <p14:tracePt t="20651" x="5033963" y="2847975"/>
          <p14:tracePt t="20657" x="4967288" y="2847975"/>
          <p14:tracePt t="20674" x="4752975" y="2852738"/>
          <p14:tracePt t="20693" x="4605338" y="2852738"/>
          <p14:tracePt t="20700" x="4538663" y="2852738"/>
          <p14:tracePt t="20720" x="4310063" y="2852738"/>
          <p14:tracePt t="20730" x="4214813" y="2852738"/>
          <p14:tracePt t="20736" x="4148138" y="2862263"/>
          <p14:tracePt t="20744" x="4081463" y="2862263"/>
          <p14:tracePt t="20749" x="3986213" y="2867025"/>
          <p14:tracePt t="20768" x="3824288" y="2886075"/>
          <p14:tracePt t="20785" x="3686175" y="2900363"/>
          <p14:tracePt t="20794" x="3571875" y="2900363"/>
          <p14:tracePt t="20804" x="3543300" y="2905125"/>
          <p14:tracePt t="20809" x="3467100" y="2914650"/>
          <p14:tracePt t="20845" x="3276600" y="2928938"/>
          <p14:tracePt t="20850" x="3252788" y="2928938"/>
          <p14:tracePt t="20857" x="3209925" y="2933700"/>
          <p14:tracePt t="20906" x="2971800" y="2938463"/>
          <p14:tracePt t="20910" x="2933700" y="2947988"/>
          <p14:tracePt t="20935" x="2852738" y="2957513"/>
          <p14:tracePt t="20979" x="2724150" y="2981325"/>
          <p14:tracePt t="21000" x="2652713" y="3000375"/>
          <p14:tracePt t="21016" x="2571750" y="3024188"/>
          <p14:tracePt t="21043" x="2476500" y="3052763"/>
          <p14:tracePt t="21050" x="2443163" y="3067050"/>
          <p14:tracePt t="21078" x="2419350" y="3081338"/>
          <p14:tracePt t="21082" x="2395538" y="3086100"/>
          <p14:tracePt t="21110" x="2309813" y="3114675"/>
          <p14:tracePt t="21138" x="2190750" y="3143250"/>
          <p14:tracePt t="21142" x="2157413" y="3148013"/>
          <p14:tracePt t="21180" x="2105025" y="3157538"/>
          <p14:tracePt t="21328" x="2109788" y="3157538"/>
          <p14:tracePt t="21345" x="2119313" y="3157538"/>
          <p14:tracePt t="21544" x="2128838" y="3157538"/>
          <p14:tracePt t="21576" x="2133600" y="3157538"/>
          <p14:tracePt t="21596" x="2147888" y="3157538"/>
          <p14:tracePt t="21622" x="2195513" y="3157538"/>
          <p14:tracePt t="21643" x="2243138" y="3157538"/>
          <p14:tracePt t="21672" x="2424113" y="3167063"/>
          <p14:tracePt t="21700" x="2500313" y="3171825"/>
          <p14:tracePt t="21724" x="2557463" y="3171825"/>
          <p14:tracePt t="21734" x="2609850" y="3176588"/>
          <p14:tracePt t="21750" x="2676525" y="3176588"/>
          <p14:tracePt t="21771" x="2776538" y="3176588"/>
          <p14:tracePt t="21797" x="2838450" y="3176588"/>
          <p14:tracePt t="21816" x="2857500" y="3176588"/>
          <p14:tracePt t="21847" x="2890838" y="3176588"/>
          <p14:tracePt t="21876" x="2924175" y="3176588"/>
          <p14:tracePt t="21908" x="2933700" y="3176588"/>
          <p14:tracePt t="22001" x="3000375" y="3176588"/>
          <p14:tracePt t="22029" x="3043238" y="3176588"/>
          <p14:tracePt t="22047" x="3057525" y="3176588"/>
          <p14:tracePt t="22064" x="3090863" y="3176588"/>
          <p14:tracePt t="22078" x="3133725" y="3176588"/>
          <p14:tracePt t="22094" x="3181350" y="3176588"/>
          <p14:tracePt t="22156" x="3448050" y="3176588"/>
          <p14:tracePt t="22175" x="3500438" y="3176588"/>
          <p14:tracePt t="22206" x="3557588" y="3176588"/>
          <p14:tracePt t="22209" x="3586163" y="3176588"/>
          <p14:tracePt t="22221" x="3605213" y="3176588"/>
          <p14:tracePt t="22253" x="3714750" y="3176588"/>
          <p14:tracePt t="22259" x="3719513" y="3176588"/>
          <p14:tracePt t="22266" x="3724275" y="3176588"/>
          <p14:tracePt t="22354" x="3748088" y="3176588"/>
          <p14:tracePt t="22374" x="3781425" y="3176588"/>
          <p14:tracePt t="22401" x="3810000" y="3176588"/>
          <p14:tracePt t="22407" x="3819525" y="3176588"/>
          <p14:tracePt t="22424" x="3833813" y="3176588"/>
          <p14:tracePt t="22437" x="3886200" y="3176588"/>
          <p14:tracePt t="22464" x="3990975" y="3176588"/>
          <p14:tracePt t="22467" x="4029075" y="3176588"/>
          <p14:tracePt t="22485" x="4110038" y="3171825"/>
          <p14:tracePt t="22498" x="4167188" y="3162300"/>
          <p14:tracePt t="22503" x="4200525" y="3157538"/>
          <p14:tracePt t="22512" x="4229100" y="3157538"/>
          <p14:tracePt t="22530" x="4271963" y="3152775"/>
          <p14:tracePt t="22577" x="4448175" y="3138488"/>
          <p14:tracePt t="22581" x="4471988" y="3138488"/>
          <p14:tracePt t="22605" x="4557713" y="3133725"/>
          <p14:tracePt t="22609" x="4572000" y="3133725"/>
          <p14:tracePt t="22657" x="4729163" y="3128963"/>
          <p14:tracePt t="22674" x="4767263" y="3128963"/>
          <p14:tracePt t="22688" x="4795838" y="3128963"/>
          <p14:tracePt t="22714" x="4833938" y="3128963"/>
          <p14:tracePt t="22719" x="4843463" y="3128963"/>
          <p14:tracePt t="22735" x="4848225" y="3128963"/>
          <p14:tracePt t="22749" x="4857750" y="3128963"/>
          <p14:tracePt t="22776" x="4862513" y="3128963"/>
          <p14:tracePt t="22795" x="4867275" y="3128963"/>
          <p14:tracePt t="22832" x="4967288" y="3128963"/>
          <p14:tracePt t="22837" x="4976813" y="3128963"/>
          <p14:tracePt t="22843" x="4991100" y="3128963"/>
          <p14:tracePt t="22862" x="5010150" y="3128963"/>
          <p14:tracePt t="22876" x="5029200" y="3128963"/>
          <p14:tracePt t="22888" x="5048250" y="3128963"/>
          <p14:tracePt t="22909" x="5076825" y="3128963"/>
          <p14:tracePt t="22925" x="5091113" y="3128963"/>
          <p14:tracePt t="22951" x="5100638" y="3128963"/>
          <p14:tracePt t="22971" x="5119688" y="3128963"/>
          <p14:tracePt t="22985" x="5124450" y="3128963"/>
          <p14:tracePt t="23010" x="5153025" y="3128963"/>
          <p14:tracePt t="23016" x="5162550" y="3128963"/>
          <p14:tracePt t="23047" x="5181600" y="3128963"/>
          <p14:tracePt t="23890" x="5176838" y="3128963"/>
          <p14:tracePt t="23901" x="5167313" y="3128963"/>
          <p14:tracePt t="23907" x="5162550" y="3128963"/>
          <p14:tracePt t="23924" x="5138738" y="3128963"/>
          <p14:tracePt t="23945" x="5086350" y="3128963"/>
          <p14:tracePt t="23966" x="4972050" y="3128963"/>
          <p14:tracePt t="23970" x="4924425" y="3128963"/>
          <p14:tracePt t="23982" x="4886325" y="3128963"/>
          <p14:tracePt t="23986" x="4848225" y="3128963"/>
          <p14:tracePt t="23999" x="4767263" y="3128963"/>
          <p14:tracePt t="24014" x="4710113" y="3128963"/>
          <p14:tracePt t="24036" x="4614863" y="3128963"/>
          <p14:tracePt t="24048" x="4533900" y="3128963"/>
          <p14:tracePt t="24061" x="4495800" y="3128963"/>
          <p14:tracePt t="24089" x="4343400" y="3128963"/>
          <p14:tracePt t="24093" x="4300538" y="3128963"/>
          <p14:tracePt t="24110" x="4205288" y="3128963"/>
          <p14:tracePt t="24135" x="4090988" y="3128963"/>
          <p14:tracePt t="24139" x="4052888" y="3128963"/>
          <p14:tracePt t="24159" x="3981450" y="3128963"/>
          <p14:tracePt t="24172" x="3924300" y="3128963"/>
          <p14:tracePt t="24183" x="3886200" y="3128963"/>
          <p14:tracePt t="24189" x="3857625" y="3128963"/>
          <p14:tracePt t="24204" x="3786188" y="3128963"/>
          <p14:tracePt t="24231" x="3652838" y="3128963"/>
          <p14:tracePt t="24248" x="3590925" y="3128963"/>
          <p14:tracePt t="24267" x="3533775" y="3128963"/>
          <p14:tracePt t="24297" x="3438525" y="3128963"/>
          <p14:tracePt t="24329" x="3348038" y="3128963"/>
          <p14:tracePt t="24352" x="3319463" y="3128963"/>
          <p14:tracePt t="24375" x="3224213" y="3128963"/>
          <p14:tracePt t="24387" x="3200400" y="3124200"/>
          <p14:tracePt t="24407" x="3190875" y="3124200"/>
          <p14:tracePt t="24436" x="3181350" y="3124200"/>
          <p14:tracePt t="24452" x="3171825" y="3124200"/>
          <p14:tracePt t="24484" x="3071813" y="3109913"/>
          <p14:tracePt t="24501" x="3052763" y="3109913"/>
          <p14:tracePt t="24529" x="3028950" y="3105150"/>
          <p14:tracePt t="24747" x="3028950" y="3100388"/>
          <p14:tracePt t="24779" x="3028950" y="3086100"/>
          <p14:tracePt t="24800" x="3028950" y="3076575"/>
          <p14:tracePt t="24827" x="3033713" y="3062288"/>
          <p14:tracePt t="24832" x="3038475" y="3057525"/>
          <p14:tracePt t="24855" x="3043238" y="3043238"/>
          <p14:tracePt t="24860" x="3048000" y="3033713"/>
          <p14:tracePt t="24890" x="3062288" y="3014663"/>
          <p14:tracePt t="24909" x="3076575" y="3000375"/>
          <p14:tracePt t="24935" x="3100388" y="2971800"/>
          <p14:tracePt t="24955" x="3119438" y="2957513"/>
          <p14:tracePt t="24992" x="3162300" y="2928938"/>
          <p14:tracePt t="24997" x="3162300" y="2924175"/>
          <p14:tracePt t="25001" x="3171825" y="2924175"/>
          <p14:tracePt t="25032" x="3190875" y="2914650"/>
          <p14:tracePt t="25063" x="3200400" y="2909888"/>
          <p14:tracePt t="25109" x="3233738" y="2895600"/>
          <p14:tracePt t="25113" x="3243263" y="2890838"/>
          <p14:tracePt t="25125" x="3252788" y="2890838"/>
          <p14:tracePt t="25143" x="3262313" y="2886075"/>
          <p14:tracePt t="25170" x="3319463" y="2881313"/>
          <p14:tracePt t="25182" x="3371850" y="2871788"/>
          <p14:tracePt t="25189" x="3395663" y="2871788"/>
          <p14:tracePt t="25207" x="3414713" y="2871788"/>
          <p14:tracePt t="25231" x="3490913" y="2857500"/>
          <p14:tracePt t="25236" x="3505200" y="2852738"/>
          <p14:tracePt t="25253" x="3543300" y="2852738"/>
          <p14:tracePt t="25259" x="3562350" y="2852738"/>
          <p14:tracePt t="25266" x="3586163" y="2852738"/>
          <p14:tracePt t="25284" x="3662363" y="2852738"/>
          <p14:tracePt t="25307" x="3767138" y="2852738"/>
          <p14:tracePt t="25311" x="3800475" y="2852738"/>
          <p14:tracePt t="25328" x="3867150" y="2852738"/>
          <p14:tracePt t="25346" x="3924300" y="2852738"/>
          <p14:tracePt t="25371" x="3976688" y="2852738"/>
          <p14:tracePt t="25392" x="4067175" y="2852738"/>
          <p14:tracePt t="25417" x="4171950" y="2857500"/>
          <p14:tracePt t="25439" x="4262438" y="2862263"/>
          <p14:tracePt t="25452" x="4300538" y="2871788"/>
          <p14:tracePt t="25469" x="4324350" y="2871788"/>
          <p14:tracePt t="25482" x="4343400" y="2876550"/>
          <p14:tracePt t="25511" x="4381500" y="2890838"/>
          <p14:tracePt t="25542" x="4505325" y="2919413"/>
          <p14:tracePt t="25559" x="4595813" y="2938463"/>
          <p14:tracePt t="25580" x="4700588" y="2957513"/>
          <p14:tracePt t="25611" x="4743450" y="2967038"/>
          <p14:tracePt t="25626" x="4752975" y="2967038"/>
          <p14:tracePt t="25656" x="4781550" y="2971800"/>
          <p14:tracePt t="25676" x="4881563" y="2990850"/>
          <p14:tracePt t="25693" x="4933950" y="3000375"/>
          <p14:tracePt t="25717" x="4953000" y="3000375"/>
          <p14:tracePt t="26089" x="4953000" y="3005138"/>
          <p14:tracePt t="26185" x="4953000" y="3009900"/>
          <p14:tracePt t="26263" x="4953000" y="3014663"/>
          <p14:tracePt t="26340" x="4948238" y="3019425"/>
          <p14:tracePt t="26360" x="4924425" y="3028950"/>
          <p14:tracePt t="26381" x="4862513" y="3052763"/>
          <p14:tracePt t="26391" x="4833938" y="3062288"/>
          <p14:tracePt t="26408" x="4795838" y="3071813"/>
          <p14:tracePt t="26432" x="4733925" y="3086100"/>
          <p14:tracePt t="26435" x="4710113" y="3100388"/>
          <p14:tracePt t="26464" x="4643438" y="3114675"/>
          <p14:tracePt t="26498" x="4586288" y="3124200"/>
          <p14:tracePt t="26503" x="4572000" y="3124200"/>
          <p14:tracePt t="26510" x="4562475" y="3124200"/>
          <p14:tracePt t="26576" x="4452938" y="3143250"/>
          <p14:tracePt t="26594" x="4424363" y="3148013"/>
          <p14:tracePt t="26611" x="4391025" y="3148013"/>
          <p14:tracePt t="26624" x="4357688" y="3152775"/>
          <p14:tracePt t="26629" x="4343400" y="3157538"/>
          <p14:tracePt t="26637" x="4329113" y="3157538"/>
          <p14:tracePt t="26659" x="4295775" y="3162300"/>
          <p14:tracePt t="26689" x="4219575" y="3171825"/>
          <p14:tracePt t="26704" x="4186238" y="3186113"/>
          <p14:tracePt t="26721" x="4143375" y="3195638"/>
          <p14:tracePt t="26734" x="4095750" y="3205163"/>
          <p14:tracePt t="26744" x="4071938" y="3219450"/>
          <p14:tracePt t="26751" x="4057650" y="3224213"/>
          <p14:tracePt t="26775" x="4014788" y="3243263"/>
          <p14:tracePt t="26793" x="3995738" y="3257550"/>
          <p14:tracePt t="26799" x="3986213" y="3262313"/>
          <p14:tracePt t="26806" x="3971925" y="3267075"/>
          <p14:tracePt t="26814" x="3962400" y="3271838"/>
          <p14:tracePt t="26817" x="3952875" y="3286125"/>
          <p14:tracePt t="26825" x="3933825" y="3295650"/>
          <p14:tracePt t="26832" x="3924300" y="3300413"/>
          <p14:tracePt t="26848" x="3900488" y="3314700"/>
          <p14:tracePt t="26854" x="3890963" y="3319463"/>
          <p14:tracePt t="26861" x="3881438" y="3328988"/>
          <p14:tracePt t="26870" x="3871913" y="3333750"/>
          <p14:tracePt t="26876" x="3857625" y="3338513"/>
          <p14:tracePt t="26951" x="3795713" y="3390900"/>
          <p14:tracePt t="27001" x="3743325" y="3424238"/>
          <p14:tracePt t="27029" x="3714750" y="3438525"/>
          <p14:tracePt t="27033" x="3709988" y="3438525"/>
          <p14:tracePt t="27062" x="3705225" y="3443288"/>
          <p14:tracePt t="27080" x="3700463" y="3443288"/>
          <p14:tracePt t="27124" x="3657600" y="3467100"/>
          <p14:tracePt t="27148" x="3652838" y="3471863"/>
          <p14:tracePt t="27175" x="3643313" y="3476625"/>
          <p14:tracePt t="27185" x="3638550" y="3476625"/>
          <p14:tracePt t="27281" x="3586163" y="3514725"/>
          <p14:tracePt t="27296" x="3576638" y="3519488"/>
          <p14:tracePt t="27340" x="3562350" y="3533775"/>
          <p14:tracePt t="27362" x="3543300" y="3543300"/>
          <p14:tracePt t="27387" x="3519488" y="3567113"/>
          <p14:tracePt t="27432" x="3495675" y="3586163"/>
          <p14:tracePt t="27451" x="3486150" y="3595688"/>
          <p14:tracePt t="27485" x="3462338" y="3624263"/>
          <p14:tracePt t="27516" x="3438525" y="3648075"/>
          <p14:tracePt t="27545" x="3429000" y="3667125"/>
          <p14:tracePt t="27582" x="3405188" y="3705225"/>
          <p14:tracePt t="27623" x="3381375" y="3743325"/>
          <p14:tracePt t="27640" x="3371850" y="3762375"/>
          <p14:tracePt t="27659" x="3371850" y="3771900"/>
          <p14:tracePt t="27687" x="3367088" y="3781425"/>
          <p14:tracePt t="27724" x="3357563" y="3795713"/>
          <p14:tracePt t="27844" x="3357563" y="3800475"/>
          <p14:tracePt t="28140" x="3357563" y="3795713"/>
          <p14:tracePt t="28227" x="3362325" y="3790950"/>
          <p14:tracePt t="28264" x="3367088" y="3786188"/>
          <p14:tracePt t="28297" x="3390900" y="3781425"/>
          <p14:tracePt t="28313" x="3419475" y="3781425"/>
          <p14:tracePt t="28341" x="3443288" y="3771900"/>
          <p14:tracePt t="28371" x="3457575" y="3767138"/>
          <p14:tracePt t="28385" x="3467100" y="3762375"/>
          <p14:tracePt t="28404" x="3486150" y="3762375"/>
          <p14:tracePt t="28425" x="3514725" y="3757613"/>
          <p14:tracePt t="28453" x="3552825" y="3752850"/>
          <p14:tracePt t="28459" x="3562350" y="3752850"/>
          <p14:tracePt t="28467" x="3567113" y="3752850"/>
          <p14:tracePt t="28513" x="3638550" y="3743325"/>
          <p14:tracePt t="28529" x="3667125" y="3743325"/>
          <p14:tracePt t="28557" x="3733800" y="3743325"/>
          <p14:tracePt t="28577" x="3781425" y="3743325"/>
          <p14:tracePt t="28589" x="3805238" y="3743325"/>
          <p14:tracePt t="28596" x="3814763" y="3743325"/>
          <p14:tracePt t="28625" x="3862388" y="3743325"/>
          <p14:tracePt t="28671" x="3957638" y="3743325"/>
          <p14:tracePt t="28677" x="3976688" y="3743325"/>
          <p14:tracePt t="28686" x="3990975" y="3743325"/>
          <p14:tracePt t="28719" x="4014788" y="3743325"/>
          <p14:tracePt t="28747" x="4024313" y="3743325"/>
          <p14:tracePt t="28763" x="4038600" y="3743325"/>
          <p14:tracePt t="28793" x="4071938" y="3743325"/>
          <p14:tracePt t="28799" x="4081463" y="3743325"/>
          <p14:tracePt t="28843" x="4133850" y="3743325"/>
          <p14:tracePt t="28871" x="4171950" y="3738563"/>
          <p14:tracePt t="28970" x="4210050" y="3733800"/>
          <p14:tracePt t="28998" x="4229100" y="3729038"/>
          <p14:tracePt t="29014" x="4248150" y="3729038"/>
          <p14:tracePt t="29045" x="4262438" y="3729038"/>
          <p14:tracePt t="29111" x="4262438" y="3724275"/>
          <p14:tracePt t="29279" x="4267200" y="3719513"/>
          <p14:tracePt t="29297" x="4271963" y="3714750"/>
          <p14:tracePt t="29327" x="4276725" y="3709988"/>
          <p14:tracePt t="29348" x="4276725" y="3700463"/>
          <p14:tracePt t="29376" x="4281488" y="3695700"/>
          <p14:tracePt t="29395" x="4286250" y="3690938"/>
          <p14:tracePt t="29408" x="4286250" y="3686175"/>
          <p14:tracePt t="29441" x="4295775" y="3671888"/>
          <p14:tracePt t="29466" x="4305300" y="3662363"/>
          <p14:tracePt t="29485" x="4310063" y="3652838"/>
          <p14:tracePt t="29498" x="4314825" y="3643313"/>
          <p14:tracePt t="29528" x="4319588" y="3629025"/>
          <p14:tracePt t="29548" x="4324350" y="3614738"/>
          <p14:tracePt t="29564" x="4333875" y="3605213"/>
          <p14:tracePt t="29590" x="4338638" y="3581400"/>
          <p14:tracePt t="29593" x="4343400" y="3576638"/>
          <p14:tracePt t="30279" x="4357688" y="3429000"/>
          <p14:tracePt t="30281" x="4357688" y="3424238"/>
          <p14:tracePt t="30311" x="4357688" y="3409950"/>
          <p14:tracePt t="30326" x="4357688" y="3395663"/>
          <p14:tracePt t="30345" x="4357688" y="3386138"/>
          <p14:tracePt t="30360" x="4357688" y="3381375"/>
          <p14:tracePt t="30498" x="4357688" y="3376613"/>
          <p14:tracePt t="30532" x="4357688" y="3371850"/>
          <p14:tracePt t="30559" x="4357688" y="3357563"/>
          <p14:tracePt t="30578" x="4357688" y="3348038"/>
          <p14:tracePt t="30595" x="4357688" y="3333750"/>
          <p14:tracePt t="30604" x="4357688" y="3328988"/>
          <p14:tracePt t="30621" x="4357688" y="3319463"/>
          <p14:tracePt t="30980" x="4352925" y="3319463"/>
          <p14:tracePt t="30996" x="4348163" y="3319463"/>
          <p14:tracePt t="31018" x="4291013" y="3319463"/>
          <p14:tracePt t="31030" x="4276725" y="3319463"/>
          <p14:tracePt t="31046" x="4238625" y="3319463"/>
          <p14:tracePt t="31048" x="4219575" y="3319463"/>
          <p14:tracePt t="31078" x="4143375" y="3319463"/>
          <p14:tracePt t="31108" x="4124325" y="3319463"/>
          <p14:tracePt t="31136" x="4114800" y="3319463"/>
          <p14:tracePt t="31157" x="4095750" y="3319463"/>
          <p14:tracePt t="31160" x="4086225" y="3319463"/>
          <p14:tracePt t="31183" x="4076700" y="3319463"/>
          <p14:tracePt t="31188" x="4071938" y="3324225"/>
          <p14:tracePt t="31249" x="4052888" y="3333750"/>
          <p14:tracePt t="31295" x="4038600" y="3348038"/>
          <p14:tracePt t="31317" x="4033838" y="3362325"/>
          <p14:tracePt t="31332" x="4024313" y="3376613"/>
          <p14:tracePt t="31340" x="4024313" y="3381375"/>
          <p14:tracePt t="31361" x="4010025" y="3405188"/>
          <p14:tracePt t="31383" x="4010025" y="3419475"/>
          <p14:tracePt t="31407" x="4005263" y="3443288"/>
          <p14:tracePt t="31442" x="4005263" y="3462338"/>
          <p14:tracePt t="31445" x="4005263" y="3467100"/>
          <p14:tracePt t="31472" x="4005263" y="3486150"/>
          <p14:tracePt t="31475" x="4005263" y="3490913"/>
          <p14:tracePt t="31496" x="4005263" y="3505200"/>
          <p14:tracePt t="31501" x="4005263" y="3514725"/>
          <p14:tracePt t="31549" x="4010025" y="3543300"/>
          <p14:tracePt t="31595" x="4014788" y="3552825"/>
          <p14:tracePt t="31684" x="4033838" y="3571875"/>
          <p14:tracePt t="31701" x="4043363" y="3576638"/>
          <p14:tracePt t="31736" x="4081463" y="3643313"/>
          <p14:tracePt t="31764" x="4110038" y="3676650"/>
          <p14:tracePt t="31792" x="4171950" y="3748088"/>
          <p14:tracePt t="31810" x="4200525" y="3781425"/>
          <p14:tracePt t="31830" x="4224338" y="3805238"/>
          <p14:tracePt t="31873" x="4252913" y="3843338"/>
          <p14:tracePt t="31889" x="4276725" y="3857625"/>
          <p14:tracePt t="31934" x="4338638" y="3910013"/>
          <p14:tracePt t="31970" x="4367213" y="3929063"/>
          <p14:tracePt t="31988" x="4381500" y="3933825"/>
          <p14:tracePt t="32011" x="4414838" y="3938588"/>
          <p14:tracePt t="32031" x="4491038" y="3938588"/>
          <p14:tracePt t="32060" x="4533900" y="3933825"/>
          <p14:tracePt t="32066" x="4548188" y="3924300"/>
          <p14:tracePt t="32077" x="4552950" y="3924300"/>
          <p14:tracePt t="32082" x="4562475" y="3919538"/>
          <p14:tracePt t="32107" x="4581525" y="3905250"/>
          <p14:tracePt t="32141" x="4638675" y="3862388"/>
          <p14:tracePt t="32170" x="4667250" y="3824288"/>
          <p14:tracePt t="32175" x="4672013" y="3810000"/>
          <p14:tracePt t="32189" x="4686300" y="3790950"/>
          <p14:tracePt t="32207" x="4700588" y="3762375"/>
          <p14:tracePt t="32218" x="4705350" y="3743325"/>
          <p14:tracePt t="32234" x="4710113" y="3719513"/>
          <p14:tracePt t="32242" x="4710113" y="3709988"/>
          <p14:tracePt t="32248" x="4714875" y="3695700"/>
          <p14:tracePt t="32258" x="4714875" y="3686175"/>
          <p14:tracePt t="32263" x="4714875" y="3671888"/>
          <p14:tracePt t="32276" x="4714875" y="3662363"/>
          <p14:tracePt t="32280" x="4719638" y="3652838"/>
          <p14:tracePt t="32295" x="4719638" y="3633788"/>
          <p14:tracePt t="32316" x="4719638" y="3619500"/>
          <p14:tracePt t="32340" x="4719638" y="3614738"/>
          <p14:tracePt t="32505" x="4714875" y="3614738"/>
          <p14:tracePt t="32526" x="4705350" y="3614738"/>
          <p14:tracePt t="32549" x="4672013" y="3605213"/>
          <p14:tracePt t="32566" x="4648200" y="3600450"/>
          <p14:tracePt t="32594" x="4591050" y="3590925"/>
          <p14:tracePt t="32611" x="4548188" y="3590925"/>
          <p14:tracePt t="32625" x="4514850" y="3586163"/>
          <p14:tracePt t="32652" x="4467225" y="3586163"/>
          <p14:tracePt t="32671" x="4443413" y="3586163"/>
          <p14:tracePt t="32688" x="4433888" y="3586163"/>
          <p14:tracePt t="32730" x="4367213" y="3590925"/>
          <p14:tracePt t="32750" x="4238625" y="3609975"/>
          <p14:tracePt t="32779" x="4205288" y="3614738"/>
          <p14:tracePt t="32797" x="4171950" y="3619500"/>
          <p14:tracePt t="32810" x="4143375" y="3624263"/>
          <p14:tracePt t="32826" x="4114800" y="3629025"/>
          <p14:tracePt t="32843" x="4090988" y="3633788"/>
          <p14:tracePt t="32867" x="4038600" y="3643313"/>
          <p14:tracePt t="32877" x="4000500" y="3648075"/>
          <p14:tracePt t="32885" x="3981450" y="3648075"/>
          <p14:tracePt t="32891" x="3967163" y="3648075"/>
          <p14:tracePt t="32907" x="3948113" y="3652838"/>
          <p14:tracePt t="32939" x="3910013" y="3652838"/>
          <p14:tracePt t="32946" x="3905250" y="3652838"/>
          <p14:tracePt t="32954" x="3900488" y="3652838"/>
          <p14:tracePt t="32983" x="3867150" y="3652838"/>
          <p14:tracePt t="32994" x="3843338" y="3652838"/>
          <p14:tracePt t="33000" x="3829050" y="3652838"/>
          <p14:tracePt t="33020" x="3757613" y="3652838"/>
          <p14:tracePt t="33030" x="3733800" y="3652838"/>
          <p14:tracePt t="33036" x="3714750" y="3652838"/>
          <p14:tracePt t="33050" x="3676650" y="3652838"/>
          <p14:tracePt t="33065" x="3652838" y="3652838"/>
          <p14:tracePt t="33082" x="3638550" y="3652838"/>
          <p14:tracePt t="33096" x="3605213" y="3652838"/>
          <p14:tracePt t="33139" x="3462338" y="3652838"/>
          <p14:tracePt t="33171" x="3376613" y="3652838"/>
          <p14:tracePt t="33182" x="3367088" y="3652838"/>
          <p14:tracePt t="33202" x="3343275" y="3652838"/>
          <p14:tracePt t="33214" x="3333750" y="3652838"/>
          <p14:tracePt t="33223" x="3328988" y="3652838"/>
          <p14:tracePt t="33232" x="3314700" y="3652838"/>
          <p14:tracePt t="33248" x="3295650" y="3652838"/>
          <p14:tracePt t="33252" x="3281363" y="3652838"/>
          <p14:tracePt t="33266" x="3248025" y="3652838"/>
          <p14:tracePt t="33280" x="3233738" y="3652838"/>
          <p14:tracePt t="33281" x="3228975" y="3652838"/>
          <p14:tracePt t="33313" x="3190875" y="3652838"/>
          <p14:tracePt t="33341" x="3167063" y="3652838"/>
          <p14:tracePt t="33344" x="3152775" y="3652838"/>
          <p14:tracePt t="33361" x="3138488" y="3652838"/>
          <p14:tracePt t="33387" x="3081338" y="3652838"/>
          <p14:tracePt t="33411" x="3062288" y="3652838"/>
          <p14:tracePt t="33430" x="3052763" y="3652838"/>
          <p14:tracePt t="33454" x="3048000" y="3652838"/>
          <p14:tracePt t="33498" x="3038475" y="3652838"/>
          <p14:tracePt t="33669" x="3052763" y="3652838"/>
          <p14:tracePt t="33688" x="3095625" y="3652838"/>
          <p14:tracePt t="33737" x="3409950" y="3652838"/>
          <p14:tracePt t="33761" x="3600450" y="3652838"/>
          <p14:tracePt t="33765" x="3667125" y="3652838"/>
          <p14:tracePt t="33769" x="3724275" y="3652838"/>
          <p14:tracePt t="33782" x="3771900" y="3652838"/>
          <p14:tracePt t="33798" x="3824288" y="3652838"/>
          <p14:tracePt t="33808" x="3848100" y="3652838"/>
          <p14:tracePt t="33823" x="3857625" y="3652838"/>
          <p14:tracePt t="33828" x="3867150" y="3652838"/>
          <p14:tracePt t="33845" x="3900488" y="3652838"/>
          <p14:tracePt t="33871" x="3971925" y="3652838"/>
          <p14:tracePt t="33890" x="4029075" y="3652838"/>
          <p14:tracePt t="33908" x="4119563" y="3652838"/>
          <p14:tracePt t="33933" x="4171950" y="3652838"/>
          <p14:tracePt t="33938" x="4181475" y="3652838"/>
          <p14:tracePt t="33941" x="4186238" y="3652838"/>
          <p14:tracePt t="33955" x="4191000" y="3652838"/>
          <p14:tracePt t="33987" x="4210050" y="3652838"/>
          <p14:tracePt t="34018" x="4219575" y="3652838"/>
          <p14:tracePt t="34033" x="4238625" y="3652838"/>
          <p14:tracePt t="34060" x="4291013" y="3652838"/>
          <p14:tracePt t="34066" x="4314825" y="3652838"/>
          <p14:tracePt t="34097" x="4381500" y="3652838"/>
          <p14:tracePt t="34100" x="4391025" y="3652838"/>
          <p14:tracePt t="34371" x="4376738" y="3652838"/>
          <p14:tracePt t="34406" x="4319588" y="3667125"/>
          <p14:tracePt t="34437" x="4286250" y="3671888"/>
          <p14:tracePt t="34469" x="4238625" y="3676650"/>
          <p14:tracePt t="34486" x="4195763" y="3676650"/>
          <p14:tracePt t="34498" x="4152900" y="3676650"/>
          <p14:tracePt t="34520" x="4110038" y="3676650"/>
          <p14:tracePt t="34534" x="4076700" y="3676650"/>
          <p14:tracePt t="34547" x="4062413" y="3676650"/>
          <p14:tracePt t="34564" x="4038600" y="3676650"/>
          <p14:tracePt t="34596" x="3986213" y="3676650"/>
          <p14:tracePt t="34605" x="3976688" y="3676650"/>
          <p14:tracePt t="34611" x="3957638" y="3676650"/>
          <p14:tracePt t="34626" x="3919538" y="3676650"/>
          <p14:tracePt t="34642" x="3895725" y="3676650"/>
          <p14:tracePt t="34661" x="3857625" y="3676650"/>
          <p14:tracePt t="34686" x="3810000" y="3676650"/>
          <p14:tracePt t="34692" x="3790950" y="3676650"/>
          <p14:tracePt t="34699" x="3771900" y="3676650"/>
          <p14:tracePt t="34722" x="3743325" y="3676650"/>
          <p14:tracePt t="34794" x="3662363" y="3671888"/>
          <p14:tracePt t="34797" x="3638550" y="3671888"/>
          <p14:tracePt t="34820" x="3605213" y="3667125"/>
          <p14:tracePt t="34855" x="3524250" y="3657600"/>
          <p14:tracePt t="34860" x="3519488" y="3657600"/>
          <p14:tracePt t="34870" x="3514725" y="3657600"/>
          <p14:tracePt t="34875" x="3509963" y="3657600"/>
          <p14:tracePt t="34889" x="3495675" y="3657600"/>
          <p14:tracePt t="34909" x="3462338" y="3657600"/>
          <p14:tracePt t="34935" x="3424238" y="3657600"/>
          <p14:tracePt t="34939" x="3414713" y="3657600"/>
          <p14:tracePt t="34965" x="3367088" y="3657600"/>
          <p14:tracePt t="34983" x="3343275" y="3657600"/>
          <p14:tracePt t="34988" x="3333750" y="3657600"/>
          <p14:tracePt t="35014" x="3295650" y="3657600"/>
          <p14:tracePt t="35030" x="3281363" y="3657600"/>
          <p14:tracePt t="35058" x="3267075" y="3657600"/>
          <p14:tracePt t="35077" x="3248025" y="3657600"/>
          <p14:tracePt t="35097" x="3205163" y="3652838"/>
          <p14:tracePt t="35137" x="3152775" y="3643313"/>
          <p14:tracePt t="35157" x="3124200" y="3643313"/>
          <p14:tracePt t="35190" x="3086100" y="3638550"/>
          <p14:tracePt t="35221" x="3071813" y="3638550"/>
          <p14:tracePt t="35233" x="3052763" y="3638550"/>
          <p14:tracePt t="35249" x="3048000" y="3638550"/>
          <p14:tracePt t="35283" x="3033713" y="3638550"/>
          <p14:tracePt t="35308" x="3028950" y="3638550"/>
          <p14:tracePt t="35323" x="3019425" y="3638550"/>
          <p14:tracePt t="35343" x="2962275" y="3633788"/>
          <p14:tracePt t="35360" x="2938463" y="3629025"/>
          <p14:tracePt t="35686" x="2952750" y="3629025"/>
          <p14:tracePt t="35702" x="2967038" y="3629025"/>
          <p14:tracePt t="35722" x="3009900" y="3629025"/>
          <p14:tracePt t="35746" x="3038475" y="3629025"/>
          <p14:tracePt t="35766" x="3086100" y="3629025"/>
          <p14:tracePt t="35791" x="3162300" y="3629025"/>
          <p14:tracePt t="35826" x="3286125" y="3629025"/>
          <p14:tracePt t="35831" x="3295650" y="3629025"/>
          <p14:tracePt t="35858" x="3324225" y="3638550"/>
          <p14:tracePt t="35886" x="3386138" y="3643313"/>
          <p14:tracePt t="35902" x="3433763" y="3643313"/>
          <p14:tracePt t="35923" x="3543300" y="3652838"/>
          <p14:tracePt t="35949" x="3662363" y="3662363"/>
          <p14:tracePt t="35987" x="3824288" y="3671888"/>
          <p14:tracePt t="36010" x="3848100" y="3671888"/>
          <p14:tracePt t="36028" x="3919538" y="3671888"/>
          <p14:tracePt t="36047" x="3948113" y="3671888"/>
          <p14:tracePt t="36093" x="4105275" y="3671888"/>
          <p14:tracePt t="36109" x="4186238" y="3676650"/>
          <p14:tracePt t="36127" x="4195763" y="3676650"/>
          <p14:tracePt t="36160" x="4200525" y="3676650"/>
          <p14:tracePt t="36181" x="4224338" y="3676650"/>
          <p14:tracePt t="36203" x="4238625" y="3676650"/>
          <p14:tracePt t="36233" x="4248150" y="3676650"/>
          <p14:tracePt t="36279" x="4252913" y="3671888"/>
          <p14:tracePt t="36298" x="4276725" y="3662363"/>
          <p14:tracePt t="36323" x="4286250" y="3657600"/>
          <p14:tracePt t="36388" x="4295775" y="3657600"/>
          <p14:tracePt t="36412" x="4305300" y="3652838"/>
          <p14:tracePt t="36424" x="4310063" y="3648075"/>
          <p14:tracePt t="36452" x="4314825" y="3643313"/>
          <p14:tracePt t="36476" x="4333875" y="3629025"/>
          <p14:tracePt t="36482" x="4338638" y="3629025"/>
          <p14:tracePt t="36484" x="4338638" y="3624263"/>
          <p14:tracePt t="36511" x="4338638" y="3619500"/>
          <p14:tracePt t="36547" x="4343400" y="3609975"/>
          <p14:tracePt t="36575" x="4348163" y="3605213"/>
          <p14:tracePt t="36612" x="4352925" y="3595688"/>
          <p14:tracePt t="36657" x="4352925" y="3571875"/>
          <p14:tracePt t="36689" x="4352925" y="3543300"/>
          <p14:tracePt t="36724" x="4348163" y="3529013"/>
          <p14:tracePt t="36751" x="4343400" y="3529013"/>
          <p14:tracePt t="36775" x="4343400" y="3524250"/>
          <p14:tracePt t="36794" x="4333875" y="3514725"/>
          <p14:tracePt t="36824" x="4300538" y="3486150"/>
          <p14:tracePt t="36842" x="4271963" y="3462338"/>
          <p14:tracePt t="36874" x="4205288" y="3419475"/>
          <p14:tracePt t="36892" x="4162425" y="3390900"/>
          <p14:tracePt t="36917" x="4114800" y="3362325"/>
          <p14:tracePt t="36938" x="4071938" y="3338513"/>
          <p14:tracePt t="36974" x="3990975" y="3300413"/>
          <p14:tracePt t="36979" x="3967163" y="3286125"/>
          <p14:tracePt t="36987" x="3943350" y="3276600"/>
          <p14:tracePt t="36996" x="3919538" y="3262313"/>
          <p14:tracePt t="37046" x="3824288" y="3224213"/>
          <p14:tracePt t="37107" x="3724275" y="3181350"/>
          <p14:tracePt t="37145" x="3657600" y="3176588"/>
          <p14:tracePt t="37205" x="3571875" y="3162300"/>
          <p14:tracePt t="37228" x="3529013" y="3162300"/>
          <p14:tracePt t="37239" x="3514725" y="3162300"/>
          <p14:tracePt t="37249" x="3490913" y="3162300"/>
          <p14:tracePt t="37259" x="3476625" y="3162300"/>
          <p14:tracePt t="37268" x="3467100" y="3162300"/>
          <p14:tracePt t="37294" x="3429000" y="3162300"/>
          <p14:tracePt t="37345" x="3390900" y="3162300"/>
          <p14:tracePt t="37354" x="3376613" y="3162300"/>
          <p14:tracePt t="37374" x="3367088" y="3162300"/>
          <p14:tracePt t="37394" x="3352800" y="3167063"/>
          <p14:tracePt t="37422" x="3314700" y="3171825"/>
          <p14:tracePt t="37449" x="3286125" y="3171825"/>
          <p14:tracePt t="37479" x="3267075" y="3176588"/>
          <p14:tracePt t="37481" x="3252788" y="3181350"/>
          <p14:tracePt t="37544" x="3195638" y="3186113"/>
          <p14:tracePt t="37562" x="3190875" y="3186113"/>
          <p14:tracePt t="37640" x="3143250" y="3200400"/>
          <p14:tracePt t="37661" x="3119438" y="3205163"/>
          <p14:tracePt t="37678" x="3095625" y="3209925"/>
          <p14:tracePt t="37703" x="3071813" y="3219450"/>
          <p14:tracePt t="37730" x="3028950" y="3228975"/>
          <p14:tracePt t="37760" x="3000375" y="3233738"/>
          <p14:tracePt t="37780" x="2981325" y="3238500"/>
          <p14:tracePt t="37799" x="2971800" y="3238500"/>
          <p14:tracePt t="37846" x="2938463" y="3243263"/>
          <p14:tracePt t="37910" x="2871788" y="3267075"/>
          <p14:tracePt t="37935" x="2852738" y="3276600"/>
          <p14:tracePt t="37954" x="2828925" y="3290888"/>
          <p14:tracePt t="38001" x="2738438" y="3338513"/>
          <p14:tracePt t="38028" x="2719388" y="3352800"/>
          <p14:tracePt t="38045" x="2709863" y="3362325"/>
          <p14:tracePt t="38076" x="2681288" y="3386138"/>
          <p14:tracePt t="38094" x="2676525" y="3395663"/>
          <p14:tracePt t="38124" x="2667000" y="3405188"/>
          <p14:tracePt t="38156" x="2667000" y="3414713"/>
          <p14:tracePt t="38167" x="2662238" y="3419475"/>
          <p14:tracePt t="38187" x="2657475" y="3429000"/>
          <p14:tracePt t="38215" x="2643188" y="3452813"/>
          <p14:tracePt t="38260" x="2628900" y="3486150"/>
          <p14:tracePt t="38263" x="2624138" y="3500438"/>
          <p14:tracePt t="38296" x="2624138" y="3514725"/>
          <p14:tracePt t="38313" x="2624138" y="3524250"/>
          <p14:tracePt t="38341" x="2624138" y="3529013"/>
          <p14:tracePt t="38358" x="2624138" y="3533775"/>
          <p14:tracePt t="38503" x="2662238" y="3567113"/>
          <p14:tracePt t="38531" x="2671763" y="3571875"/>
          <p14:tracePt t="38558" x="2686050" y="3581400"/>
          <p14:tracePt t="38565" x="2690813" y="3586163"/>
          <p14:tracePt t="38578" x="2709863" y="3590925"/>
          <p14:tracePt t="38626" x="2747963" y="3614738"/>
          <p14:tracePt t="38648" x="2767013" y="3619500"/>
          <p14:tracePt t="38653" x="2776538" y="3624263"/>
          <p14:tracePt t="38691" x="2843213" y="3667125"/>
          <p14:tracePt t="38718" x="2895600" y="3690938"/>
          <p14:tracePt t="38726" x="2905125" y="3695700"/>
          <p14:tracePt t="38732" x="2919413" y="3695700"/>
          <p14:tracePt t="38736" x="2933700" y="3700463"/>
          <p14:tracePt t="38751" x="2943225" y="3700463"/>
          <p14:tracePt t="38778" x="2967038" y="3709988"/>
          <p14:tracePt t="38782" x="2976563" y="3714750"/>
          <p14:tracePt t="38810" x="3067050" y="3743325"/>
          <p14:tracePt t="38838" x="3143250" y="3767138"/>
          <p14:tracePt t="38843" x="3167063" y="3771900"/>
          <p14:tracePt t="38856" x="3214688" y="3790950"/>
          <p14:tracePt t="38862" x="3224213" y="3795713"/>
          <p14:tracePt t="38873" x="3238500" y="3795713"/>
          <p14:tracePt t="38887" x="3267075" y="3805238"/>
          <p14:tracePt t="38906" x="3309938" y="3819525"/>
          <p14:tracePt t="38935" x="3395663" y="3829050"/>
          <p14:tracePt t="38940" x="3424238" y="3833813"/>
          <p14:tracePt t="38956" x="3495675" y="3843338"/>
          <p14:tracePt t="38983" x="3600450" y="3852863"/>
          <p14:tracePt t="38990" x="3638550" y="3857625"/>
          <p14:tracePt t="38997" x="3676650" y="3857625"/>
          <p14:tracePt t="39003" x="3695700" y="3867150"/>
          <p14:tracePt t="39028" x="3767138" y="3871913"/>
          <p14:tracePt t="39062" x="3919538" y="3881438"/>
          <p14:tracePt t="39064" x="3962400" y="3881438"/>
          <p14:tracePt t="39073" x="3976688" y="3881438"/>
          <p14:tracePt t="39094" x="4024313" y="3881438"/>
          <p14:tracePt t="39120" x="4033838" y="3881438"/>
          <p14:tracePt t="39140" x="4076700" y="3881438"/>
          <p14:tracePt t="39183" x="4129088" y="3881438"/>
          <p14:tracePt t="39203" x="4167188" y="3881438"/>
          <p14:tracePt t="39258" x="4229100" y="3867150"/>
          <p14:tracePt t="39264" x="4243388" y="3857625"/>
          <p14:tracePt t="39294" x="4271963" y="3848100"/>
          <p14:tracePt t="39310" x="4305300" y="3838575"/>
          <p14:tracePt t="39328" x="4319588" y="3829050"/>
          <p14:tracePt t="39343" x="4338638" y="3819525"/>
          <p14:tracePt t="39362" x="4357688" y="3810000"/>
          <p14:tracePt t="39386" x="4386263" y="3790950"/>
          <p14:tracePt t="39409" x="4395788" y="3781425"/>
          <p14:tracePt t="39435" x="4410075" y="3762375"/>
          <p14:tracePt t="39455" x="4433888" y="3743325"/>
          <p14:tracePt t="39498" x="4452938" y="3714750"/>
          <p14:tracePt t="39516" x="4462463" y="3700463"/>
          <p14:tracePt t="39548" x="4495800" y="3652838"/>
          <p14:tracePt t="39588" x="4505325" y="3629025"/>
          <p14:tracePt t="40205" x="3671888" y="3128963"/>
          <p14:tracePt t="40219" x="3567113" y="3114675"/>
          <p14:tracePt t="40245" x="3524250" y="3100388"/>
          <p14:tracePt t="40262" x="3462338" y="3095625"/>
          <p14:tracePt t="40289" x="3448050" y="3090863"/>
          <p14:tracePt t="40293" x="3443288" y="3090863"/>
          <p14:tracePt t="40296" x="3433763" y="3090863"/>
          <p14:tracePt t="40315" x="3414713" y="3090863"/>
          <p14:tracePt t="40317" x="3405188" y="3086100"/>
          <p14:tracePt t="40342" x="3371850" y="3086100"/>
          <p14:tracePt t="40360" x="3352800" y="3081338"/>
          <p14:tracePt t="40361" x="3343275" y="3081338"/>
          <p14:tracePt t="40374" x="3338513" y="3081338"/>
          <p14:tracePt t="40384" x="3328988" y="3076575"/>
          <p14:tracePt t="40403" x="3309938" y="3076575"/>
          <p14:tracePt t="40436" x="3252788" y="3076575"/>
          <p14:tracePt t="40469" x="3228975" y="3076575"/>
          <p14:tracePt t="40500" x="3209925" y="3076575"/>
          <p14:tracePt t="40518" x="3171825" y="3081338"/>
          <p14:tracePt t="40530" x="3152775" y="3081338"/>
          <p14:tracePt t="40542" x="3119438" y="3090863"/>
          <p14:tracePt t="40559" x="3095625" y="3100388"/>
          <p14:tracePt t="40577" x="3052763" y="3109913"/>
          <p14:tracePt t="40597" x="3019425" y="3124200"/>
          <p14:tracePt t="40624" x="2990850" y="3138488"/>
          <p14:tracePt t="40656" x="2957513" y="3152775"/>
          <p14:tracePt t="40689" x="2924175" y="3167063"/>
          <p14:tracePt t="40711" x="2909888" y="3171825"/>
          <p14:tracePt t="40723" x="2895600" y="3181350"/>
          <p14:tracePt t="40736" x="2886075" y="3186113"/>
          <p14:tracePt t="40748" x="2881313" y="3186113"/>
          <p14:tracePt t="40782" x="2857500" y="3205163"/>
          <p14:tracePt t="40813" x="2838450" y="3214688"/>
          <p14:tracePt t="40821" x="2833688" y="3219450"/>
          <p14:tracePt t="40829" x="2828925" y="3224213"/>
          <p14:tracePt t="40853" x="2819400" y="3238500"/>
          <p14:tracePt t="40874" x="2805113" y="3248025"/>
          <p14:tracePt t="40903" x="2786063" y="3267075"/>
          <p14:tracePt t="40912" x="2781300" y="3267075"/>
          <p14:tracePt t="40951" x="2771775" y="3281363"/>
          <p14:tracePt t="41004" x="2752725" y="3309938"/>
          <p14:tracePt t="41042" x="2743200" y="3324225"/>
          <p14:tracePt t="41059" x="2743200" y="3333750"/>
          <p14:tracePt t="41078" x="2743200" y="3338513"/>
          <p14:tracePt t="41092" x="2738438" y="3348038"/>
          <p14:tracePt t="41110" x="2738438" y="3357563"/>
          <p14:tracePt t="41139" x="2738438" y="3367088"/>
          <p14:tracePt t="41155" x="2733675" y="3376613"/>
          <p14:tracePt t="41181" x="2733675" y="3386138"/>
          <p14:tracePt t="41206" x="2733675" y="3395663"/>
          <p14:tracePt t="41237" x="2733675" y="3405188"/>
          <p14:tracePt t="41259" x="2733675" y="3409950"/>
          <p14:tracePt t="41294" x="2733675" y="3429000"/>
          <p14:tracePt t="41340" x="2733675" y="3452813"/>
          <p14:tracePt t="41372" x="2733675" y="3467100"/>
          <p14:tracePt t="41387" x="2733675" y="3486150"/>
          <p14:tracePt t="41405" x="2738438" y="3505200"/>
          <p14:tracePt t="41432" x="2747963" y="3543300"/>
          <p14:tracePt t="41456" x="2757488" y="3557588"/>
          <p14:tracePt t="41482" x="2771775" y="3590925"/>
          <p14:tracePt t="41499" x="2776538" y="3600450"/>
          <p14:tracePt t="41517" x="2781300" y="3605213"/>
          <p14:tracePt t="41540" x="2786063" y="3609975"/>
          <p14:tracePt t="41560" x="2790825" y="3614738"/>
          <p14:tracePt t="41575" x="2795588" y="3619500"/>
          <p14:tracePt t="41591" x="2805113" y="3624263"/>
          <p14:tracePt t="41626" x="2909888" y="3643313"/>
          <p14:tracePt t="41641" x="2995613" y="3643313"/>
          <p14:tracePt t="41671" x="3190875" y="3667125"/>
          <p14:tracePt t="41682" x="3281363" y="3676650"/>
          <p14:tracePt t="41707" x="3371850" y="3690938"/>
          <p14:tracePt t="41717" x="3400425" y="3690938"/>
          <p14:tracePt t="41720" x="3419475" y="3695700"/>
          <p14:tracePt t="41730" x="3433763" y="3695700"/>
          <p14:tracePt t="41734" x="3452813" y="3695700"/>
          <p14:tracePt t="41749" x="3490913" y="3700463"/>
          <p14:tracePt t="41794" x="3662363" y="3705225"/>
          <p14:tracePt t="41809" x="3733800" y="3719513"/>
          <p14:tracePt t="41843" x="3824288" y="3724275"/>
          <p14:tracePt t="41862" x="3910013" y="3738563"/>
          <p14:tracePt t="41871" x="3938588" y="3743325"/>
          <p14:tracePt t="41875" x="3957638" y="3743325"/>
          <p14:tracePt t="41891" x="3971925" y="3743325"/>
          <p14:tracePt t="41893" x="3995738" y="3748088"/>
          <p14:tracePt t="41918" x="4048125" y="3757613"/>
          <p14:tracePt t="41933" x="4086225" y="3757613"/>
          <p14:tracePt t="41953" x="4157663" y="3762375"/>
          <p14:tracePt t="41982" x="4291013" y="3762375"/>
          <p14:tracePt t="42012" x="4371975" y="3762375"/>
          <p14:tracePt t="42029" x="4405313" y="3752850"/>
          <p14:tracePt t="42046" x="4429125" y="3743325"/>
          <p14:tracePt t="42063" x="4471988" y="3719513"/>
          <p14:tracePt t="42094" x="4529138" y="3676650"/>
          <p14:tracePt t="42111" x="4548188" y="3667125"/>
          <p14:tracePt t="42125" x="4581525" y="3648075"/>
          <p14:tracePt t="42171" x="4629150" y="3605213"/>
          <p14:tracePt t="42198" x="4662488" y="3571875"/>
          <p14:tracePt t="42201" x="4667250" y="3562350"/>
          <p14:tracePt t="42215" x="4700588" y="3529013"/>
          <p14:tracePt t="42248" x="4738688" y="3471863"/>
          <p14:tracePt t="42253" x="4752975" y="3457575"/>
          <p14:tracePt t="42265" x="4767263" y="3438525"/>
          <p14:tracePt t="42299" x="4819650" y="3362325"/>
          <p14:tracePt t="42342" x="4862513" y="3281363"/>
          <p14:tracePt t="42374" x="4876800" y="3248025"/>
          <p14:tracePt t="42399" x="4886325" y="3219450"/>
          <p14:tracePt t="42403" x="4891088" y="3209925"/>
          <p14:tracePt t="42419" x="4895850" y="3190875"/>
          <p14:tracePt t="42424" x="4900613" y="3181350"/>
          <p14:tracePt t="42450" x="4905375" y="3167063"/>
          <p14:tracePt t="42470" x="4910138" y="3143250"/>
          <p14:tracePt t="42484" x="4910138" y="3138488"/>
          <p14:tracePt t="42512" x="4914900" y="3124200"/>
          <p14:tracePt t="42543" x="4919663" y="3086100"/>
          <p14:tracePt t="42548" x="4919663" y="3076575"/>
          <p14:tracePt t="42560" x="4924425" y="3057525"/>
          <p14:tracePt t="42577" x="4924425" y="3052763"/>
          <p14:tracePt t="42606" x="4929188" y="3028950"/>
          <p14:tracePt t="42626" x="4929188" y="3019425"/>
          <p14:tracePt t="42671" x="4929188" y="2981325"/>
          <p14:tracePt t="42689" x="4929188" y="2971800"/>
          <p14:tracePt t="42704" x="4929188" y="2962275"/>
          <p14:tracePt t="42735" x="4929188" y="2943225"/>
          <p14:tracePt t="42763" x="4929188" y="2924175"/>
          <p14:tracePt t="42786" x="4924425" y="2909888"/>
          <p14:tracePt t="42796" x="4919663" y="2900363"/>
          <p14:tracePt t="42813" x="4910138" y="2876550"/>
          <p14:tracePt t="42845" x="4905375" y="2862263"/>
          <p14:tracePt t="42876" x="4895850" y="2847975"/>
          <p14:tracePt t="42900" x="4891088" y="2838450"/>
          <p14:tracePt t="42922" x="4886325" y="2833688"/>
          <p14:tracePt t="42948" x="4886325" y="2828925"/>
          <p14:tracePt t="42967" x="4881563" y="2824163"/>
          <p14:tracePt t="42984" x="4876800" y="2819400"/>
          <p14:tracePt t="43000" x="4862513" y="2814638"/>
          <p14:tracePt t="43002" x="4857750" y="2809875"/>
          <p14:tracePt t="43045" x="4852988" y="2809875"/>
          <p14:tracePt t="43062" x="4852988" y="2805113"/>
          <p14:tracePt t="43080" x="4843463" y="2800350"/>
          <p14:tracePt t="43121" x="4786313" y="2786063"/>
          <p14:tracePt t="43187" x="4776788" y="2786063"/>
          <p14:tracePt t="43203" x="4757738" y="2776538"/>
          <p14:tracePt t="43250" x="4733925" y="2767013"/>
          <p14:tracePt t="43283" x="4729163" y="2767013"/>
          <p14:tracePt t="43311" x="4714875" y="2762250"/>
          <p14:tracePt t="43326" x="4705350" y="2762250"/>
          <p14:tracePt t="43434" x="4695825" y="2757488"/>
          <p14:tracePt t="43454" x="4691063" y="2757488"/>
          <p14:tracePt t="43686" x="4714875" y="2757488"/>
          <p14:tracePt t="43716" x="4819650" y="2757488"/>
          <p14:tracePt t="43753" x="4995863" y="2757488"/>
          <p14:tracePt t="43760" x="5024438" y="2762250"/>
          <p14:tracePt t="43778" x="5053013" y="2762250"/>
          <p14:tracePt t="43798" x="5114925" y="2767013"/>
          <p14:tracePt t="43820" x="5129213" y="2767013"/>
          <p14:tracePt t="43841" x="5205413" y="2786063"/>
          <p14:tracePt t="43894" x="5338763" y="2800350"/>
          <p14:tracePt t="43921" x="5457825" y="2814638"/>
          <p14:tracePt t="43953" x="5534025" y="2819400"/>
          <p14:tracePt t="43969" x="5576888" y="2828925"/>
          <p14:tracePt t="43977" x="5605463" y="2828925"/>
          <p14:tracePt t="43985" x="5624513" y="2833688"/>
          <p14:tracePt t="43993" x="5648325" y="2833688"/>
          <p14:tracePt t="43998" x="5676900" y="2833688"/>
          <p14:tracePt t="44015" x="5691188" y="2833688"/>
          <p14:tracePt t="44035" x="5705475" y="2833688"/>
          <p14:tracePt t="44079" x="5719763" y="2833688"/>
          <p14:tracePt t="44097" x="5753100" y="2833688"/>
          <p14:tracePt t="44123" x="5772150" y="2833688"/>
          <p14:tracePt t="44309" x="5710238" y="2833688"/>
          <p14:tracePt t="44315" x="5672138" y="2819400"/>
          <p14:tracePt t="44339" x="5557838" y="2786063"/>
          <p14:tracePt t="44346" x="5519738" y="2771775"/>
          <p14:tracePt t="44374" x="5314950" y="2709863"/>
          <p14:tracePt t="44393" x="5224463" y="2686050"/>
          <p14:tracePt t="44421" x="5091113" y="2662238"/>
          <p14:tracePt t="44438" x="5048250" y="2647950"/>
          <p14:tracePt t="44483" x="4976813" y="2638425"/>
          <p14:tracePt t="44486" x="4962525" y="2633663"/>
          <p14:tracePt t="44495" x="4957763" y="2633663"/>
          <p14:tracePt t="44502" x="4948238" y="2633663"/>
          <p14:tracePt t="44514" x="4943475" y="2633663"/>
          <p14:tracePt t="44529" x="4938713" y="2633663"/>
          <p14:tracePt t="44578" x="4919663" y="2633663"/>
          <p14:tracePt t="44606" x="4886325" y="2633663"/>
          <p14:tracePt t="44610" x="4872038" y="2633663"/>
          <p14:tracePt t="44641" x="4843463" y="2633663"/>
          <p14:tracePt t="44659" x="4838700" y="2633663"/>
          <p14:tracePt t="44762" x="4833938" y="2633663"/>
          <p14:tracePt t="44997" x="4838700" y="2633663"/>
          <p14:tracePt t="45014" x="4848225" y="2633663"/>
          <p14:tracePt t="45048" x="4852988" y="2633663"/>
          <p14:tracePt t="45514" x="4862513" y="2633663"/>
          <p14:tracePt t="45533" x="4867275" y="2633663"/>
          <p14:tracePt t="45653" x="4876800" y="2633663"/>
          <p14:tracePt t="45674" x="4891088" y="2643188"/>
          <p14:tracePt t="45691" x="4905375" y="2647950"/>
          <p14:tracePt t="45718" x="4957763" y="2657475"/>
          <p14:tracePt t="45730" x="4967288" y="2662238"/>
          <p14:tracePt t="45743" x="4991100" y="2667000"/>
          <p14:tracePt t="45749" x="5000625" y="2671763"/>
          <p14:tracePt t="45763" x="5014913" y="2676525"/>
          <p14:tracePt t="45795" x="5029200" y="2681288"/>
          <p14:tracePt t="45798" x="5033963" y="2686050"/>
          <p14:tracePt t="45808" x="5043488" y="2686050"/>
          <p14:tracePt t="45828" x="5062538" y="2690813"/>
          <p14:tracePt t="45856" x="5076825" y="2690813"/>
          <p14:tracePt t="45872" x="5076825" y="2695575"/>
          <p14:tracePt t="45893" x="5091113" y="2695575"/>
          <p14:tracePt t="45905" x="5105400" y="2695575"/>
          <p14:tracePt t="45983" x="5124450" y="2700338"/>
          <p14:tracePt t="46009" x="5176838" y="2719388"/>
          <p14:tracePt t="46043" x="5195888" y="2724150"/>
          <p14:tracePt t="46064" x="5214938" y="2724150"/>
          <p14:tracePt t="46095" x="5295900" y="2728913"/>
          <p14:tracePt t="46123" x="5410200" y="2733675"/>
          <p14:tracePt t="46128" x="5438775" y="2743200"/>
          <p14:tracePt t="46151" x="5467350" y="2743200"/>
          <p14:tracePt t="46177" x="5510213" y="2743200"/>
          <p14:tracePt t="46183" x="5519738" y="2743200"/>
          <p14:tracePt t="46243" x="5595938" y="2747963"/>
          <p14:tracePt t="46710" x="5576888" y="2752725"/>
          <p14:tracePt t="46753" x="5486400" y="2786063"/>
          <p14:tracePt t="46797" x="5295900" y="2857500"/>
          <p14:tracePt t="46826" x="5243513" y="2881313"/>
          <p14:tracePt t="46834" x="5072063" y="2947988"/>
          <p14:tracePt t="46844" x="5014913" y="2971800"/>
          <p14:tracePt t="46858" x="4972050" y="2981325"/>
          <p14:tracePt t="46886" x="4867275" y="3028950"/>
          <p14:tracePt t="46891" x="4843463" y="3043238"/>
          <p14:tracePt t="46895" x="4819650" y="3052763"/>
          <p14:tracePt t="46917" x="4772025" y="3086100"/>
          <p14:tracePt t="46941" x="4681538" y="3138488"/>
          <p14:tracePt t="46971" x="4605338" y="3190875"/>
          <p14:tracePt t="46981" x="4581525" y="3209925"/>
          <p14:tracePt t="46986" x="4557713" y="3228975"/>
          <p14:tracePt t="47025" x="4510088" y="3271838"/>
          <p14:tracePt t="47030" x="4500563" y="3281363"/>
          <p14:tracePt t="47060" x="4476750" y="3305175"/>
          <p14:tracePt t="47078" x="4443413" y="3333750"/>
          <p14:tracePt t="47104" x="4324350" y="3414713"/>
          <p14:tracePt t="47121" x="4267200" y="3452813"/>
          <p14:tracePt t="47127" x="4243388" y="3471863"/>
          <p14:tracePt t="47136" x="4229100" y="3481388"/>
          <p14:tracePt t="47142" x="4205288" y="3490913"/>
          <p14:tracePt t="47152" x="4181475" y="3509963"/>
          <p14:tracePt t="47158" x="4157663" y="3524250"/>
          <p14:tracePt t="47186" x="4086225" y="3567113"/>
          <p14:tracePt t="47204" x="4043363" y="3586163"/>
          <p14:tracePt t="47232" x="3962400" y="3629025"/>
          <p14:tracePt t="47240" x="3919538" y="3648075"/>
          <p14:tracePt t="47250" x="3886200" y="3662363"/>
          <p14:tracePt t="47255" x="3862388" y="3671888"/>
          <p14:tracePt t="47265" x="3838575" y="3686175"/>
          <p14:tracePt t="47278" x="3781425" y="3709988"/>
          <p14:tracePt t="47306" x="3695700" y="3743325"/>
          <p14:tracePt t="47314" x="3633788" y="3767138"/>
          <p14:tracePt t="47326" x="3614738" y="3776663"/>
          <p14:tracePt t="47336" x="3586163" y="3781425"/>
          <p14:tracePt t="47342" x="3552825" y="3795713"/>
          <p14:tracePt t="47344" x="3538538" y="3800475"/>
          <p14:tracePt t="47372" x="3471863" y="3824288"/>
          <p14:tracePt t="47392" x="3429000" y="3838575"/>
          <p14:tracePt t="47406" x="3409950" y="3848100"/>
          <p14:tracePt t="47423" x="3405188" y="3848100"/>
          <p14:tracePt t="47999" x="3419475" y="3843338"/>
          <p14:tracePt t="48016" x="3462338" y="3824288"/>
          <p14:tracePt t="48031" x="3505200" y="3824288"/>
          <p14:tracePt t="48035" x="3543300" y="3824288"/>
          <p14:tracePt t="48060" x="3643313" y="3824288"/>
          <p14:tracePt t="48073" x="3709988" y="3824288"/>
          <p14:tracePt t="48087" x="3786188" y="3824288"/>
          <p14:tracePt t="48110" x="3867150" y="3824288"/>
          <p14:tracePt t="48141" x="3919538" y="3824288"/>
          <p14:tracePt t="48157" x="3957638" y="3824288"/>
          <p14:tracePt t="48188" x="4067175" y="3833813"/>
          <p14:tracePt t="48207" x="4119563" y="3843338"/>
          <p14:tracePt t="48252" x="4157663" y="3848100"/>
          <p14:tracePt t="48296" x="4176713" y="3848100"/>
          <p14:tracePt t="48323" x="4200525" y="3848100"/>
          <p14:tracePt t="48330" x="4210050" y="3848100"/>
          <p14:tracePt t="48357" x="4229100" y="3848100"/>
          <p14:tracePt t="48375" x="4233863" y="3848100"/>
          <p14:tracePt t="48407" x="4238625" y="3848100"/>
          <p14:tracePt t="48423" x="4243388" y="3848100"/>
          <p14:tracePt t="48432" x="4248150" y="3848100"/>
          <p14:tracePt t="48454" x="4262438" y="3848100"/>
          <p14:tracePt t="48480" x="4281488" y="3848100"/>
          <p14:tracePt t="48483" x="4286250" y="3848100"/>
          <p14:tracePt t="48814" x="4391025" y="3843338"/>
          <p14:tracePt t="48822" x="4405313" y="3843338"/>
          <p14:tracePt t="48844" x="4467225" y="3843338"/>
          <p14:tracePt t="48871" x="4486275" y="3843338"/>
          <p14:tracePt t="48887" x="4500563" y="3843338"/>
          <p14:tracePt t="48909" x="4514850" y="3843338"/>
          <p14:tracePt t="48935" x="4548188" y="3843338"/>
          <p14:tracePt t="48963" x="4576763" y="3843338"/>
          <p14:tracePt t="48967" x="4581525" y="3843338"/>
          <p14:tracePt t="48984" x="4591050" y="3843338"/>
          <p14:tracePt t="49000" x="4595813" y="3838575"/>
          <p14:tracePt t="49002" x="4605338" y="3838575"/>
          <p14:tracePt t="49028" x="4614863" y="3833813"/>
          <p14:tracePt t="49051" x="4624388" y="3833813"/>
          <p14:tracePt t="49063" x="4629150" y="3829050"/>
          <p14:tracePt t="49077" x="4638675" y="3829050"/>
          <p14:tracePt t="49097" x="4648200" y="3829050"/>
          <p14:tracePt t="49120" x="4662488" y="3824288"/>
          <p14:tracePt t="49125" x="4667250" y="3819525"/>
          <p14:tracePt t="49142" x="4681538" y="3810000"/>
          <p14:tracePt t="49168" x="4700588" y="3795713"/>
          <p14:tracePt t="49190" x="4700588" y="3790950"/>
          <p14:tracePt t="49338" x="4700588" y="3786188"/>
          <p14:tracePt t="49344" x="4700588" y="3781425"/>
          <p14:tracePt t="49361" x="4700588" y="3771900"/>
          <p14:tracePt t="49378" x="4700588" y="3762375"/>
          <p14:tracePt t="49407" x="4700588" y="3748088"/>
          <p14:tracePt t="49434" x="4700588" y="3729038"/>
          <p14:tracePt t="49436" x="4700588" y="3719513"/>
          <p14:tracePt t="49472" x="4691063" y="3705225"/>
          <p14:tracePt t="49484" x="4681538" y="3681413"/>
          <p14:tracePt t="49518" x="4667250" y="3667125"/>
          <p14:tracePt t="49527" x="4657725" y="3648075"/>
          <p14:tracePt t="49544" x="4648200" y="3633788"/>
          <p14:tracePt t="49563" x="4633913" y="3609975"/>
          <p14:tracePt t="49580" x="4619625" y="3595688"/>
          <p14:tracePt t="49608" x="4610100" y="3586163"/>
          <p14:tracePt t="50215" x="4567238" y="3509963"/>
          <p14:tracePt t="50264" x="4562475" y="3509963"/>
          <p14:tracePt t="50313" x="4552950" y="3529013"/>
          <p14:tracePt t="50315" x="4538663" y="3552825"/>
          <p14:tracePt t="50358" x="4505325" y="3600450"/>
          <p14:tracePt t="50390" x="4500563" y="3609975"/>
          <p14:tracePt t="50393" x="4495800" y="3614738"/>
          <p14:tracePt t="50448" x="4486275" y="3624263"/>
          <p14:tracePt t="50482" x="4467225" y="3629025"/>
          <p14:tracePt t="50499" x="4386263" y="3648075"/>
          <p14:tracePt t="50527" x="4314825" y="3652838"/>
          <p14:tracePt t="50531" x="4291013" y="3652838"/>
          <p14:tracePt t="50548" x="4262438" y="3652838"/>
          <p14:tracePt t="50570" x="4238625" y="3657600"/>
          <p14:tracePt t="50594" x="4195763" y="3657600"/>
          <p14:tracePt t="50619" x="4171950" y="3657600"/>
          <p14:tracePt t="50624" x="4152900" y="3657600"/>
          <p14:tracePt t="50638" x="4133850" y="3657600"/>
          <p14:tracePt t="50665" x="4095750" y="3657600"/>
          <p14:tracePt t="50668" x="4076700" y="3657600"/>
          <p14:tracePt t="50684" x="4048125" y="3657600"/>
          <p14:tracePt t="50701" x="4010025" y="3657600"/>
          <p14:tracePt t="50726" x="3948113" y="3657600"/>
          <p14:tracePt t="50735" x="3905250" y="3657600"/>
          <p14:tracePt t="50749" x="3876675" y="3657600"/>
          <p14:tracePt t="50793" x="3786188" y="3662363"/>
          <p14:tracePt t="50809" x="3733800" y="3667125"/>
          <p14:tracePt t="50827" x="3709988" y="3667125"/>
          <p14:tracePt t="50845" x="3676650" y="3667125"/>
          <p14:tracePt t="50869" x="3643313" y="3667125"/>
          <p14:tracePt t="50887" x="3619500" y="3667125"/>
          <p14:tracePt t="50907" x="3571875" y="3667125"/>
          <p14:tracePt t="50938" x="3457575" y="3657600"/>
          <p14:tracePt t="50969" x="3352800" y="3648075"/>
          <p14:tracePt t="50985" x="3319463" y="3643313"/>
          <p14:tracePt t="51011" x="3300413" y="3638550"/>
          <p14:tracePt t="52279" x="3309938" y="3638550"/>
          <p14:tracePt t="52311" x="3348038" y="3638550"/>
          <p14:tracePt t="52337" x="3424238" y="3648075"/>
          <p14:tracePt t="52341" x="3462338" y="3657600"/>
          <p14:tracePt t="52360" x="3533775" y="3667125"/>
          <p14:tracePt t="52387" x="3671888" y="3681413"/>
          <p14:tracePt t="52393" x="3695700" y="3681413"/>
          <p14:tracePt t="52422" x="3709988" y="3686175"/>
          <p14:tracePt t="52469" x="3776663" y="3690938"/>
          <p14:tracePt t="52477" x="3810000" y="3700463"/>
          <p14:tracePt t="52487" x="3857625" y="3700463"/>
          <p14:tracePt t="52490" x="3924300" y="3705225"/>
          <p14:tracePt t="52502" x="3981450" y="3705225"/>
          <p14:tracePt t="52508" x="4048125" y="3714750"/>
          <p14:tracePt t="52530" x="4152900" y="3714750"/>
          <p14:tracePt t="52550" x="4319588" y="3714750"/>
          <p14:tracePt t="52575" x="4433888" y="3714750"/>
          <p14:tracePt t="52580" x="4471988" y="3714750"/>
          <p14:tracePt t="52610" x="4695825" y="3719513"/>
          <p14:tracePt t="52623" x="4743450" y="3729038"/>
          <p14:tracePt t="52627" x="4810125" y="3729038"/>
          <p14:tracePt t="52654" x="4891088" y="3733800"/>
          <p14:tracePt t="52660" x="4929188" y="3738563"/>
          <p14:tracePt t="52661" x="4967288" y="3738563"/>
          <p14:tracePt t="52678" x="5033963" y="3743325"/>
          <p14:tracePt t="52688" x="5091113" y="3762375"/>
          <p14:tracePt t="52691" x="5124450" y="3762375"/>
          <p14:tracePt t="52715" x="5219700" y="3771900"/>
          <p14:tracePt t="52720" x="5295900" y="3771900"/>
          <p14:tracePt t="52725" x="5324475" y="3771900"/>
          <p14:tracePt t="52736" x="5414963" y="3781425"/>
          <p14:tracePt t="52745" x="5476875" y="3786188"/>
          <p14:tracePt t="52752" x="5534025" y="3786188"/>
          <p14:tracePt t="52761" x="5548313" y="3786188"/>
          <p14:tracePt t="52768" x="5591175" y="3786188"/>
          <p14:tracePt t="52793" x="5695950" y="3786188"/>
          <p14:tracePt t="52798" x="5710238" y="3790950"/>
          <p14:tracePt t="52814" x="5829300" y="3790950"/>
          <p14:tracePt t="52840" x="5953125" y="3800475"/>
          <p14:tracePt t="52860" x="6057900" y="3800475"/>
          <p14:tracePt t="52877" x="6129338" y="3800475"/>
          <p14:tracePt t="52906" x="6215063" y="3800475"/>
          <p14:tracePt t="52911" x="6253163" y="3800475"/>
          <p14:tracePt t="52917" x="6291263" y="3800475"/>
          <p14:tracePt t="52974" x="6424613" y="3800475"/>
          <p14:tracePt t="52987" x="6448425" y="3800475"/>
          <p14:tracePt t="53007" x="6462713" y="3800475"/>
          <p14:tracePt t="53031" x="6467475" y="3800475"/>
          <p14:tracePt t="53049" x="6515100" y="3800475"/>
          <p14:tracePt t="53064" x="6543675" y="3800475"/>
          <p14:tracePt t="53066" x="6557963" y="3800475"/>
          <p14:tracePt t="53096" x="6586538" y="3800475"/>
          <p14:tracePt t="53104" x="6591300" y="3800475"/>
          <p14:tracePt t="53110" x="6596063" y="3800475"/>
          <p14:tracePt t="53580" x="6581775" y="3800475"/>
          <p14:tracePt t="53612" x="6567488" y="3800475"/>
          <p14:tracePt t="53614" x="6562725" y="3800475"/>
          <p14:tracePt t="53634" x="6538913" y="3800475"/>
          <p14:tracePt t="53640" x="6529388" y="3800475"/>
          <p14:tracePt t="53652" x="6491288" y="3800475"/>
          <p14:tracePt t="53674" x="6443663" y="3800475"/>
          <p14:tracePt t="53703" x="6276975" y="3800475"/>
          <p14:tracePt t="53705" x="6219825" y="3800475"/>
          <p14:tracePt t="53730" x="6096000" y="3800475"/>
          <p14:tracePt t="53734" x="6038850" y="3800475"/>
          <p14:tracePt t="53752" x="5915025" y="3800475"/>
          <p14:tracePt t="53778" x="5791200" y="3800475"/>
          <p14:tracePt t="53811" x="5495925" y="3800475"/>
          <p14:tracePt t="53820" x="5419725" y="3795713"/>
          <p14:tracePt t="53830" x="5343525" y="3790950"/>
          <p14:tracePt t="53832" x="5267325" y="3790950"/>
          <p14:tracePt t="53841" x="5191125" y="3781425"/>
          <p14:tracePt t="53872" x="4972050" y="3757613"/>
          <p14:tracePt t="53885" x="4848225" y="3752850"/>
          <p14:tracePt t="53909" x="4738688" y="3752850"/>
          <p14:tracePt t="53937" x="4614863" y="3752850"/>
          <p14:tracePt t="53953" x="4491038" y="3743325"/>
          <p14:tracePt t="53979" x="4367213" y="3743325"/>
          <p14:tracePt t="54012" x="4138613" y="3743325"/>
          <p14:tracePt t="54044" x="4000500" y="3748088"/>
          <p14:tracePt t="54063" x="3905250" y="3748088"/>
          <p14:tracePt t="54094" x="3752850" y="3752850"/>
          <p14:tracePt t="54121" x="3709988" y="3752850"/>
          <p14:tracePt t="54125" x="3700463" y="3752850"/>
          <p14:tracePt t="54138" x="3695700" y="3752850"/>
          <p14:tracePt t="54174" x="3690938" y="3752850"/>
          <p14:tracePt t="54295" x="3700463" y="3752850"/>
          <p14:tracePt t="54313" x="3714750" y="3748088"/>
          <p14:tracePt t="54347" x="3910013" y="3719513"/>
          <p14:tracePt t="54348" x="3976688" y="3714750"/>
          <p14:tracePt t="54362" x="4043363" y="3714750"/>
          <p14:tracePt t="54376" x="4186238" y="3714750"/>
          <p14:tracePt t="54389" x="4310063" y="3714750"/>
          <p14:tracePt t="54411" x="4519613" y="3714750"/>
          <p14:tracePt t="54421" x="4586288" y="3724275"/>
          <p14:tracePt t="54426" x="4667250" y="3729038"/>
          <p14:tracePt t="54453" x="4895850" y="3738563"/>
          <p14:tracePt t="54456" x="4953000" y="3743325"/>
          <p14:tracePt t="54480" x="5133975" y="3752850"/>
          <p14:tracePt t="54486" x="5181600" y="3752850"/>
          <p14:tracePt t="54512" x="5329238" y="3767138"/>
          <p14:tracePt t="54514" x="5376863" y="3767138"/>
          <p14:tracePt t="54530" x="5424488" y="3776663"/>
          <p14:tracePt t="54562" x="5634038" y="3800475"/>
          <p14:tracePt t="54577" x="5705475" y="3810000"/>
          <p14:tracePt t="54591" x="5753100" y="3810000"/>
          <p14:tracePt t="54610" x="5795963" y="3810000"/>
          <p14:tracePt t="54621" x="5834063" y="3810000"/>
          <p14:tracePt t="54627" x="5848350" y="3810000"/>
          <p14:tracePt t="54643" x="5886450" y="3810000"/>
          <p14:tracePt t="54672" x="5953125" y="3810000"/>
          <p14:tracePt t="54691" x="5972175" y="3810000"/>
          <p14:tracePt t="54706" x="5976938" y="3810000"/>
          <p14:tracePt t="54730" x="5991225" y="3810000"/>
          <p14:tracePt t="54751" x="5995988" y="3810000"/>
          <p14:tracePt t="54779" x="6005513" y="3810000"/>
          <p14:tracePt t="55799" x="6005513" y="3790950"/>
          <p14:tracePt t="55824" x="6000750" y="3771900"/>
          <p14:tracePt t="55860" x="5981700" y="3724275"/>
          <p14:tracePt t="55891" x="5967413" y="3690938"/>
          <p14:tracePt t="55893" x="5962650" y="3690938"/>
          <p14:tracePt t="55911" x="5962650" y="3676650"/>
          <p14:tracePt t="55919" x="5962650" y="3671888"/>
          <p14:tracePt t="55926" x="5957888" y="3662363"/>
          <p14:tracePt t="55954" x="5943600" y="3643313"/>
          <p14:tracePt t="55967" x="5938838" y="3633788"/>
          <p14:tracePt t="55969" x="5934075" y="3629025"/>
          <p14:tracePt t="56002" x="5910263" y="3595688"/>
          <p14:tracePt t="56018" x="5895975" y="3576638"/>
          <p14:tracePt t="56034" x="5886450" y="3562350"/>
          <p14:tracePt t="56059" x="5872163" y="3533775"/>
          <p14:tracePt t="56063" x="5857875" y="3524250"/>
          <p14:tracePt t="56089" x="5815013" y="3452813"/>
          <p14:tracePt t="56111" x="5791200" y="3395663"/>
          <p14:tracePt t="56127" x="5762625" y="3352800"/>
          <p14:tracePt t="56143" x="5734050" y="3305175"/>
          <p14:tracePt t="56169" x="5700713" y="3257550"/>
          <p14:tracePt t="56175" x="5691188" y="3248025"/>
          <p14:tracePt t="56190" x="5676900" y="3233738"/>
          <p14:tracePt t="56208" x="5662613" y="3214688"/>
          <p14:tracePt t="56227" x="5648325" y="3195638"/>
          <p14:tracePt t="56235" x="5648325" y="3190875"/>
          <p14:tracePt t="56243" x="5643563" y="3181350"/>
          <p14:tracePt t="56249" x="5638800" y="3176588"/>
          <p14:tracePt t="56262" x="5634038" y="3171825"/>
          <p14:tracePt t="56284" x="5619750" y="3152775"/>
          <p14:tracePt t="56297" x="5614988" y="3143250"/>
          <p14:tracePt t="56324" x="5581650" y="3095625"/>
          <p14:tracePt t="56328" x="5576888" y="3086100"/>
          <p14:tracePt t="56355" x="5572125" y="3071813"/>
          <p14:tracePt t="56360" x="5572125" y="3062288"/>
          <p14:tracePt t="56386" x="5567363" y="3048000"/>
          <p14:tracePt t="56392" x="5567363" y="3038475"/>
          <p14:tracePt t="56424" x="5567363" y="3028950"/>
          <p14:tracePt t="56487" x="5567363" y="3019425"/>
          <p14:tracePt t="56516" x="5567363" y="3009900"/>
          <p14:tracePt t="56546" x="5567363" y="3005138"/>
          <p14:tracePt t="56578" x="5567363" y="3000375"/>
          <p14:tracePt t="56773" x="5576888" y="3000375"/>
          <p14:tracePt t="56795" x="5610225" y="3033713"/>
          <p14:tracePt t="56808" x="5619750" y="3043238"/>
          <p14:tracePt t="56831" x="5662613" y="3105150"/>
          <p14:tracePt t="56863" x="5691188" y="3176588"/>
          <p14:tracePt t="56869" x="5695950" y="3186113"/>
          <p14:tracePt t="56878" x="5700713" y="3200400"/>
          <p14:tracePt t="56885" x="5700713" y="3214688"/>
          <p14:tracePt t="56891" x="5705475" y="3224213"/>
          <p14:tracePt t="56926" x="5705475" y="3262313"/>
          <p14:tracePt t="56939" x="5705475" y="3271838"/>
          <p14:tracePt t="56987" x="5705475" y="3314700"/>
          <p14:tracePt t="56994" x="5700713" y="3324225"/>
          <p14:tracePt t="57001" x="5695950" y="3333750"/>
          <p14:tracePt t="57027" x="5653088" y="3414713"/>
          <p14:tracePt t="57042" x="5619750" y="3462338"/>
          <p14:tracePt t="57060" x="5586413" y="3509963"/>
          <p14:tracePt t="57081" x="5538788" y="3576638"/>
          <p14:tracePt t="57107" x="5481638" y="3652838"/>
          <p14:tracePt t="57126" x="5443538" y="3690938"/>
          <p14:tracePt t="57156" x="5400675" y="3733800"/>
          <p14:tracePt t="57161" x="5381625" y="3752850"/>
          <p14:tracePt t="57174" x="5372100" y="3762375"/>
          <p14:tracePt t="57186" x="5343525" y="3781425"/>
          <p14:tracePt t="57214" x="5310188" y="3814763"/>
          <p14:tracePt t="57228" x="5281613" y="3833813"/>
          <p14:tracePt t="57235" x="5272088" y="3838575"/>
          <p14:tracePt t="57238" x="5262563" y="3848100"/>
          <p14:tracePt t="57246" x="5253038" y="3862388"/>
          <p14:tracePt t="57265" x="5238750" y="3881438"/>
          <p14:tracePt t="57268" x="5229225" y="3886200"/>
          <p14:tracePt t="57293" x="5210175" y="3900488"/>
          <p14:tracePt t="57296" x="5200650" y="3910013"/>
          <p14:tracePt t="57313" x="5191125" y="3919538"/>
          <p14:tracePt t="57343" x="5172075" y="3933825"/>
          <p14:tracePt t="57357" x="5167313" y="3938588"/>
          <p14:tracePt t="57376" x="5162550" y="3938588"/>
          <p14:tracePt t="57390" x="5162550" y="3943350"/>
          <p14:tracePt t="57420" x="5157788" y="3943350"/>
          <p14:tracePt t="57451" x="5153025" y="3948113"/>
          <p14:tracePt t="57486" x="5148263" y="3948113"/>
          <p14:tracePt t="57501" x="5143500" y="3948113"/>
          <p14:tracePt t="57542" x="5124450" y="3948113"/>
          <p14:tracePt t="57559" x="5119688" y="3948113"/>
          <p14:tracePt t="57636" x="5114925" y="3948113"/>
          <p14:tracePt t="57675" x="5105400" y="3948113"/>
          <p14:tracePt t="57734" x="5100638" y="3948113"/>
          <p14:tracePt t="58408" x="5076825" y="3948113"/>
          <p14:tracePt t="58429" x="5048250" y="3948113"/>
          <p14:tracePt t="58458" x="4957763" y="3948113"/>
          <p14:tracePt t="58481" x="4929188" y="3948113"/>
          <p14:tracePt t="58512" x="4733925" y="3948113"/>
          <p14:tracePt t="58518" x="4686300" y="3948113"/>
          <p14:tracePt t="58542" x="4576763" y="3948113"/>
          <p14:tracePt t="58565" x="4500563" y="3957638"/>
          <p14:tracePt t="58570" x="4476750" y="3962400"/>
          <p14:tracePt t="58604" x="4352925" y="3967163"/>
          <p14:tracePt t="58626" x="4252913" y="3976688"/>
          <p14:tracePt t="58648" x="4195763" y="3981450"/>
          <p14:tracePt t="58708" x="3843338" y="4005263"/>
          <p14:tracePt t="58714" x="3767138" y="4014788"/>
          <p14:tracePt t="58725" x="3686175" y="4024313"/>
          <p14:tracePt t="58775" x="3362325" y="4043363"/>
          <p14:tracePt t="58811" x="3171825" y="4043363"/>
          <p14:tracePt t="58826" x="3138488" y="4043363"/>
          <p14:tracePt t="58846" x="3057525" y="4038600"/>
          <p14:tracePt t="58889" x="3043238" y="4029075"/>
          <p14:tracePt t="58925" x="2990850" y="4010025"/>
          <p14:tracePt t="58937" x="2976563" y="4005263"/>
          <p14:tracePt t="58939" x="2962275" y="4000500"/>
          <p14:tracePt t="58956" x="2938463" y="3995738"/>
          <p14:tracePt t="58973" x="2924175" y="3990975"/>
          <p14:tracePt t="58978" x="2919413" y="3986213"/>
          <p14:tracePt t="59001" x="2909888" y="3981450"/>
          <p14:tracePt t="59013" x="2905125" y="3981450"/>
          <p14:tracePt t="59017" x="2905125" y="3976688"/>
          <p14:tracePt t="59032" x="2890838" y="3967163"/>
          <p14:tracePt t="59056" x="2867025" y="3957638"/>
          <p14:tracePt t="59077" x="2843213" y="3948113"/>
          <p14:tracePt t="59109" x="2824163" y="3938588"/>
          <p14:tracePt t="59125" x="2814638" y="3933825"/>
          <p14:tracePt t="59136" x="2800350" y="3929063"/>
          <p14:tracePt t="59158" x="2786063" y="3914775"/>
          <p14:tracePt t="59187" x="2762250" y="3905250"/>
          <p14:tracePt t="59218" x="2752725" y="3905250"/>
          <p14:tracePt t="59222" x="2747963" y="3900488"/>
          <p14:tracePt t="59231" x="2743200" y="3900488"/>
          <p14:tracePt t="59251" x="2724150" y="3895725"/>
          <p14:tracePt t="59258" x="2719388" y="3895725"/>
          <p14:tracePt t="59269" x="2700338" y="3890963"/>
          <p14:tracePt t="59280" x="2681288" y="3886200"/>
          <p14:tracePt t="59313" x="2609850" y="3871913"/>
          <p14:tracePt t="59316" x="2586038" y="3867150"/>
          <p14:tracePt t="59341" x="2533650" y="3852863"/>
          <p14:tracePt t="59364" x="2500313" y="3848100"/>
          <p14:tracePt t="59376" x="2490788" y="3848100"/>
          <p14:tracePt t="59391" x="2481263" y="3843338"/>
          <p14:tracePt t="59405" x="2471738" y="3843338"/>
          <p14:tracePt t="59454" x="2433638" y="3838575"/>
          <p14:tracePt t="59481" x="2400300" y="3833813"/>
          <p14:tracePt t="59487" x="2395538" y="3833813"/>
          <p14:tracePt t="59501" x="2386013" y="3833813"/>
          <p14:tracePt t="59505" x="2376488" y="3833813"/>
          <p14:tracePt t="59511" x="2371725" y="3833813"/>
          <p14:tracePt t="59517" x="2362200" y="3833813"/>
          <p14:tracePt t="59542" x="2333625" y="3833813"/>
          <p14:tracePt t="59548" x="2319338" y="3833813"/>
          <p14:tracePt t="59562" x="2276475" y="3833813"/>
          <p14:tracePt t="59589" x="2262188" y="3833813"/>
          <p14:tracePt t="60272" x="1643063" y="3943350"/>
          <p14:tracePt t="60311" x="1638300" y="3943350"/>
          <p14:tracePt t="60419" x="1638300" y="3948113"/>
          <p14:tracePt t="60436" x="1638300" y="3952875"/>
          <p14:tracePt t="60466" x="1633538" y="3952875"/>
          <p14:tracePt t="60535" x="1624013" y="3971925"/>
          <p14:tracePt t="60546" x="1609725" y="3990975"/>
          <p14:tracePt t="60560" x="1595438" y="4010025"/>
          <p14:tracePt t="60579" x="1581150" y="4033838"/>
          <p14:tracePt t="60594" x="1566863" y="4062413"/>
          <p14:tracePt t="60620" x="1538288" y="4110038"/>
          <p14:tracePt t="60627" x="1533525" y="4114800"/>
          <p14:tracePt t="60652" x="1524000" y="4124325"/>
          <p14:tracePt t="60673" x="1519238" y="4133850"/>
          <p14:tracePt t="60685" x="1514475" y="4133850"/>
          <p14:tracePt t="60700" x="1514475" y="4138613"/>
          <p14:tracePt t="60752" x="1500188" y="4143375"/>
          <p14:tracePt t="60780" x="1485900" y="4162425"/>
          <p14:tracePt t="60810" x="1457325" y="4191000"/>
          <p14:tracePt t="60843" x="1404938" y="4248150"/>
          <p14:tracePt t="60872" x="1371600" y="4295775"/>
          <p14:tracePt t="60904" x="1338263" y="4357688"/>
          <p14:tracePt t="60931" x="1328738" y="4381500"/>
          <p14:tracePt t="60951" x="1300163" y="4419600"/>
          <p14:tracePt t="60967" x="1295400" y="4429125"/>
          <p14:tracePt t="60985" x="1295400" y="4433888"/>
          <p14:tracePt t="61076" x="1295400" y="4438650"/>
          <p14:tracePt t="61138" x="1300163" y="4457700"/>
          <p14:tracePt t="61155" x="1338263" y="4471988"/>
          <p14:tracePt t="61175" x="1395413" y="4495800"/>
          <p14:tracePt t="61199" x="1524000" y="4524375"/>
          <p14:tracePt t="61247" x="1843088" y="4567238"/>
          <p14:tracePt t="61265" x="2014538" y="4586288"/>
          <p14:tracePt t="61283" x="2052638" y="4591050"/>
          <p14:tracePt t="61305" x="2100263" y="4595813"/>
          <p14:tracePt t="61326" x="2152650" y="4610100"/>
          <p14:tracePt t="61342" x="2205038" y="4619625"/>
          <p14:tracePt t="61358" x="2295525" y="4629150"/>
          <p14:tracePt t="61389" x="2433638" y="4657725"/>
          <p14:tracePt t="61417" x="2538413" y="4667250"/>
          <p14:tracePt t="61433" x="2609850" y="4681538"/>
          <p14:tracePt t="61452" x="2676525" y="4695825"/>
          <p14:tracePt t="61469" x="2719388" y="4700588"/>
          <p14:tracePt t="61482" x="2767013" y="4714875"/>
          <p14:tracePt t="61500" x="2800350" y="4719638"/>
          <p14:tracePt t="61534" x="2890838" y="4724400"/>
          <p14:tracePt t="61559" x="2962275" y="4729163"/>
          <p14:tracePt t="61579" x="3043238" y="4733925"/>
          <p14:tracePt t="61622" x="3181350" y="4748213"/>
          <p14:tracePt t="61625" x="3205163" y="4748213"/>
          <p14:tracePt t="61655" x="3305175" y="4752975"/>
          <p14:tracePt t="61671" x="3357563" y="4752975"/>
          <p14:tracePt t="61700" x="3429000" y="4752975"/>
          <p14:tracePt t="61722" x="3457575" y="4752975"/>
          <p14:tracePt t="61752" x="3500438" y="4752975"/>
          <p14:tracePt t="61764" x="3509963" y="4752975"/>
          <p14:tracePt t="61781" x="3529013" y="4752975"/>
          <p14:tracePt t="61797" x="3538538" y="4752975"/>
          <p14:tracePt t="61826" x="3581400" y="4752975"/>
          <p14:tracePt t="61856" x="3586163" y="4752975"/>
          <p14:tracePt t="64323" x="3581400" y="4729163"/>
          <p14:tracePt t="64327" x="3576638" y="4724400"/>
          <p14:tracePt t="64345" x="3576638" y="4719638"/>
          <p14:tracePt t="64372" x="3562350" y="4710113"/>
          <p14:tracePt t="64391" x="3552825" y="4695825"/>
          <p14:tracePt t="64422" x="3543300" y="4691063"/>
          <p14:tracePt t="64449" x="3538538" y="4686300"/>
          <p14:tracePt t="64470" x="3533775" y="4676775"/>
          <p14:tracePt t="64475" x="3529013" y="4676775"/>
          <p14:tracePt t="64537" x="3519488" y="4667250"/>
          <p14:tracePt t="64560" x="3514725" y="4667250"/>
          <p14:tracePt t="64580" x="3509963" y="4662488"/>
          <p14:tracePt t="64604" x="3500438" y="4657725"/>
          <p14:tracePt t="64609" x="3500438" y="4652963"/>
          <p14:tracePt t="64624" x="3495675" y="4643438"/>
          <p14:tracePt t="64653" x="3486150" y="4638675"/>
          <p14:tracePt t="64674" x="3476625" y="4629150"/>
          <p14:tracePt t="64696" x="3471863" y="4629150"/>
          <p14:tracePt t="64734" x="3467100" y="4629150"/>
          <p14:tracePt t="64783" x="3419475" y="4610100"/>
          <p14:tracePt t="64795" x="3414713" y="4605338"/>
          <p14:tracePt t="64808" x="3409950" y="4605338"/>
          <p14:tracePt t="71154" x="3409950" y="4581525"/>
          <p14:tracePt t="71371" x="3405188" y="4581525"/>
          <p14:tracePt t="71386" x="3400425" y="4581525"/>
          <p14:tracePt t="71404" x="3395663" y="4581525"/>
          <p14:tracePt t="71430" x="3381375" y="4576763"/>
          <p14:tracePt t="71451" x="3367088" y="4567238"/>
          <p14:tracePt t="71499" x="3324225" y="4548188"/>
          <p14:tracePt t="71515" x="3319463" y="4543425"/>
          <p14:tracePt t="71557" x="3281363" y="4533900"/>
          <p14:tracePt t="71579" x="3271838" y="4533900"/>
          <p14:tracePt t="71604" x="3252788" y="4529138"/>
          <p14:tracePt t="71625" x="3238500" y="4524375"/>
          <p14:tracePt t="71636" x="3228975" y="4519613"/>
          <p14:tracePt t="71660" x="3214688" y="4519613"/>
          <p14:tracePt t="71686" x="3190875" y="4514850"/>
          <p14:tracePt t="71714" x="3148013" y="4505325"/>
          <p14:tracePt t="71733" x="3133725" y="4505325"/>
          <p14:tracePt t="71749" x="3105150" y="4505325"/>
          <p14:tracePt t="71775" x="3076575" y="4505325"/>
          <p14:tracePt t="71794" x="2990850" y="4505325"/>
          <p14:tracePt t="71815" x="2962275" y="4505325"/>
          <p14:tracePt t="71838" x="2924175" y="4505325"/>
          <p14:tracePt t="71846" x="2914650" y="4505325"/>
          <p14:tracePt t="71872" x="2843213" y="4514850"/>
          <p14:tracePt t="71889" x="2828925" y="4514850"/>
          <p14:tracePt t="71909" x="2762250" y="4524375"/>
          <p14:tracePt t="71919" x="2747963" y="4524375"/>
          <p14:tracePt t="71940" x="2695575" y="4529138"/>
          <p14:tracePt t="71972" x="2576513" y="4533900"/>
          <p14:tracePt t="71981" x="2533650" y="4533900"/>
          <p14:tracePt t="71995" x="2495550" y="4533900"/>
          <p14:tracePt t="72024" x="2352675" y="4533900"/>
          <p14:tracePt t="72044" x="2271713" y="4533900"/>
          <p14:tracePt t="72090" x="2109788" y="4533900"/>
          <p14:tracePt t="72108" x="2047875" y="4533900"/>
          <p14:tracePt t="72146" x="1952625" y="4533900"/>
          <p14:tracePt t="72150" x="1928813" y="4533900"/>
          <p14:tracePt t="72163" x="1900238" y="4533900"/>
          <p14:tracePt t="72171" x="1876425" y="4533900"/>
          <p14:tracePt t="72232" x="1666875" y="4533900"/>
          <p14:tracePt t="72327" x="1604963" y="4533900"/>
          <p14:tracePt t="72753" x="1609725" y="4524375"/>
          <p14:tracePt t="72780" x="1624013" y="4519613"/>
          <p14:tracePt t="72812" x="1647825" y="4514850"/>
          <p14:tracePt t="72831" x="1704975" y="4514850"/>
          <p14:tracePt t="72869" x="1847850" y="4514850"/>
          <p14:tracePt t="72875" x="1866900" y="4514850"/>
          <p14:tracePt t="72911" x="1905000" y="4514850"/>
          <p14:tracePt t="72921" x="1924050" y="4514850"/>
          <p14:tracePt t="72929" x="1943100" y="4514850"/>
          <p14:tracePt t="72938" x="1952625" y="4514850"/>
          <p14:tracePt t="72982" x="2152650" y="4543425"/>
          <p14:tracePt t="73020" x="2219325" y="4557713"/>
          <p14:tracePt t="73026" x="2224088" y="4557713"/>
          <p14:tracePt t="73061" x="2257425" y="4557713"/>
          <p14:tracePt t="73062" x="2276475" y="4562475"/>
          <p14:tracePt t="73111" x="2414588" y="4591050"/>
          <p14:tracePt t="73128" x="2443163" y="4595813"/>
          <p14:tracePt t="73130" x="2447925" y="4595813"/>
          <p14:tracePt t="73144" x="2471738" y="4595813"/>
          <p14:tracePt t="73161" x="2490788" y="4595813"/>
          <p14:tracePt t="73185" x="2547938" y="4595813"/>
          <p14:tracePt t="73195" x="2576513" y="4595813"/>
          <p14:tracePt t="73245" x="2643188" y="4595813"/>
          <p14:tracePt t="73268" x="2667000" y="4595813"/>
          <p14:tracePt t="73294" x="2709863" y="4595813"/>
          <p14:tracePt t="73311" x="2786063" y="4595813"/>
          <p14:tracePt t="73331" x="2833688" y="4586288"/>
          <p14:tracePt t="73340" x="2905125" y="4581525"/>
          <p14:tracePt t="73359" x="2943225" y="4581525"/>
          <p14:tracePt t="73389" x="3028950" y="4576763"/>
          <p14:tracePt t="73408" x="3067050" y="4572000"/>
          <p14:tracePt t="73452" x="3176588" y="4572000"/>
          <p14:tracePt t="73472" x="3243263" y="4572000"/>
          <p14:tracePt t="73486" x="3300413" y="4572000"/>
          <p14:tracePt t="73515" x="3324225" y="4572000"/>
          <p14:tracePt t="73558" x="3419475" y="4572000"/>
          <p14:tracePt t="73578" x="3433763" y="4572000"/>
          <p14:tracePt t="73596" x="3457575" y="4572000"/>
          <p14:tracePt t="73673" x="3486150" y="4572000"/>
          <p14:tracePt t="73687" x="3519488" y="4572000"/>
          <p14:tracePt t="73703" x="3543300" y="4572000"/>
          <p14:tracePt t="73751" x="3552825" y="4572000"/>
          <p14:tracePt t="74309" x="3548063" y="4572000"/>
          <p14:tracePt t="74328" x="3533775" y="4572000"/>
          <p14:tracePt t="74339" x="3500438" y="4572000"/>
          <p14:tracePt t="74361" x="3424238" y="4572000"/>
          <p14:tracePt t="74388" x="3343275" y="4572000"/>
          <p14:tracePt t="74390" x="3324225" y="4572000"/>
          <p14:tracePt t="74410" x="3281363" y="4572000"/>
          <p14:tracePt t="74422" x="3257550" y="4562475"/>
          <p14:tracePt t="74436" x="3238500" y="4562475"/>
          <p14:tracePt t="74454" x="3224213" y="4562475"/>
          <p14:tracePt t="74498" x="3081338" y="4548188"/>
          <p14:tracePt t="74502" x="3062288" y="4548188"/>
          <p14:tracePt t="74512" x="3033713" y="4543425"/>
          <p14:tracePt t="74529" x="2995613" y="4543425"/>
          <p14:tracePt t="74557" x="2928938" y="4543425"/>
          <p14:tracePt t="74578" x="2909888" y="4538663"/>
          <p14:tracePt t="74603" x="2905125" y="4538663"/>
          <p14:tracePt t="74621" x="2890838" y="4538663"/>
          <p14:tracePt t="74643" x="2876550" y="4538663"/>
          <p14:tracePt t="74904" x="2881313" y="4538663"/>
          <p14:tracePt t="74984" x="2943225" y="4538663"/>
          <p14:tracePt t="75012" x="3009900" y="4552950"/>
          <p14:tracePt t="75017" x="3038475" y="4562475"/>
          <p14:tracePt t="75038" x="3143250" y="4586288"/>
          <p14:tracePt t="75044" x="3195638" y="4600575"/>
          <p14:tracePt t="75058" x="3243263" y="4610100"/>
          <p14:tracePt t="75065" x="3328988" y="4614863"/>
          <p14:tracePt t="75080" x="3419475" y="4629150"/>
          <p14:tracePt t="75109" x="3562350" y="4652963"/>
          <p14:tracePt t="75136" x="3614738" y="4657725"/>
          <p14:tracePt t="75159" x="3643313" y="4662488"/>
          <p14:tracePt t="75174" x="3657600" y="4667250"/>
          <p14:tracePt t="75190" x="3671888" y="4667250"/>
          <p14:tracePt t="75202" x="3709988" y="4667250"/>
          <p14:tracePt t="75210" x="3733800" y="4667250"/>
          <p14:tracePt t="75219" x="3762375" y="4667250"/>
          <p14:tracePt t="75239" x="3833813" y="4667250"/>
          <p14:tracePt t="75245" x="3862388" y="4667250"/>
          <p14:tracePt t="75252" x="3871913" y="4667250"/>
          <p14:tracePt t="75280" x="3905250" y="4672013"/>
          <p14:tracePt t="75310" x="3938588" y="4672013"/>
          <p14:tracePt t="75360" x="3948113" y="4672013"/>
          <p14:tracePt t="75394" x="4029075" y="4681538"/>
          <p14:tracePt t="75422" x="4105275" y="4686300"/>
          <p14:tracePt t="75440" x="4195763" y="4686300"/>
          <p14:tracePt t="75472" x="4300538" y="4686300"/>
          <p14:tracePt t="75478" x="4329113" y="4686300"/>
          <p14:tracePt t="75486" x="4338638" y="4686300"/>
          <p14:tracePt t="75514" x="4419600" y="4686300"/>
          <p14:tracePt t="75540" x="4462463" y="4672013"/>
          <p14:tracePt t="75558" x="4500563" y="4667250"/>
          <p14:tracePt t="75670" x="4505325" y="4667250"/>
          <p14:tracePt t="75675" x="4519613" y="4667250"/>
          <p14:tracePt t="75689" x="4538663" y="4667250"/>
          <p14:tracePt t="75716" x="4567238" y="4662488"/>
          <p14:tracePt t="75724" x="4576763" y="4657725"/>
          <p14:tracePt t="75731" x="4591050" y="4652963"/>
          <p14:tracePt t="75737" x="4610100" y="4648200"/>
          <p14:tracePt t="75739" x="4624388" y="4648200"/>
          <p14:tracePt t="75752" x="4638675" y="4643438"/>
          <p14:tracePt t="75768" x="4662488" y="4638675"/>
          <p14:tracePt t="75779" x="4681538" y="4638675"/>
          <p14:tracePt t="75800" x="4695825" y="4638675"/>
          <p14:tracePt t="75810" x="4700588" y="4638675"/>
          <p14:tracePt t="75846" x="4705350" y="4638675"/>
          <p14:tracePt t="75870" x="4714875" y="4638675"/>
          <p14:tracePt t="75878" x="4724400" y="4638675"/>
          <p14:tracePt t="75890" x="4748213" y="4638675"/>
          <p14:tracePt t="75904" x="4767263" y="4638675"/>
          <p14:tracePt t="75909" x="4791075" y="4638675"/>
          <p14:tracePt t="75925" x="4852988" y="4643438"/>
          <p14:tracePt t="75949" x="4910138" y="4643438"/>
          <p14:tracePt t="75953" x="4919663" y="4643438"/>
          <p14:tracePt t="75982" x="4953000" y="4643438"/>
          <p14:tracePt t="75988" x="4957763" y="4643438"/>
          <p14:tracePt t="76000" x="4967288" y="4643438"/>
          <p14:tracePt t="76002" x="4976813" y="4643438"/>
          <p14:tracePt t="76028" x="5000625" y="4643438"/>
          <p14:tracePt t="76049" x="5014913" y="4648200"/>
          <p14:tracePt t="76075" x="5019675" y="4652963"/>
          <p14:tracePt t="76079" x="5024438" y="4652963"/>
          <p14:tracePt t="76112" x="5038725" y="4652963"/>
          <p14:tracePt t="76139" x="5067300" y="4652963"/>
          <p14:tracePt t="76170" x="5110163" y="4652963"/>
          <p14:tracePt t="76197" x="5167313" y="4652963"/>
          <p14:tracePt t="76248" x="5233988" y="4652963"/>
          <p14:tracePt t="76250" x="5243513" y="4657725"/>
          <p14:tracePt t="76265" x="5253038" y="4657725"/>
          <p14:tracePt t="76290" x="5257800" y="4662488"/>
          <p14:tracePt t="76310" x="5272088" y="4667250"/>
          <p14:tracePt t="77236" x="5276850" y="4667250"/>
          <p14:tracePt t="77282" x="5281613" y="4667250"/>
          <p14:tracePt t="77308" x="5291138" y="4667250"/>
          <p14:tracePt t="77327" x="5295900" y="4667250"/>
          <p14:tracePt t="77345" x="5305425" y="4667250"/>
          <p14:tracePt t="77369" x="5324475" y="4667250"/>
          <p14:tracePt t="77391" x="5348288" y="4667250"/>
          <p14:tracePt t="77397" x="5357813" y="4667250"/>
          <p14:tracePt t="77416" x="5367338" y="4667250"/>
          <p14:tracePt t="77421" x="5372100" y="4667250"/>
          <p14:tracePt t="77451" x="5376863" y="4667250"/>
          <p14:tracePt t="77503" x="5410200" y="4667250"/>
          <p14:tracePt t="77513" x="5429250" y="4667250"/>
          <p14:tracePt t="77530" x="5457825" y="4667250"/>
          <p14:tracePt t="77558" x="5500688" y="4667250"/>
          <p14:tracePt t="77562" x="5505450" y="4667250"/>
          <p14:tracePt t="77588" x="5514975" y="4667250"/>
          <p14:tracePt t="77596" x="5519738" y="4667250"/>
          <p14:tracePt t="77628" x="5548313" y="4667250"/>
          <p14:tracePt t="77651" x="5576888" y="4667250"/>
          <p14:tracePt t="77654" x="5586413" y="4667250"/>
          <p14:tracePt t="77675" x="5605463" y="4667250"/>
          <p14:tracePt t="77754" x="5643563" y="4667250"/>
          <p14:tracePt t="77765" x="5662613" y="4667250"/>
          <p14:tracePt t="77791" x="5705475" y="4667250"/>
          <p14:tracePt t="77795" x="5710238" y="4667250"/>
          <p14:tracePt t="77798" x="5729288" y="4667250"/>
          <p14:tracePt t="77827" x="5767388" y="4667250"/>
          <p14:tracePt t="77844" x="5781675" y="4667250"/>
          <p14:tracePt t="77869" x="5805488" y="4667250"/>
          <p14:tracePt t="77872" x="5819775" y="4667250"/>
          <p14:tracePt t="77877" x="5829300" y="4667250"/>
          <p14:tracePt t="77891" x="5843588" y="4667250"/>
          <p14:tracePt t="77905" x="5853113" y="4667250"/>
          <p14:tracePt t="77909" x="5862638" y="4667250"/>
          <p14:tracePt t="77956" x="5895975" y="4667250"/>
          <p14:tracePt t="77978" x="5900738" y="4667250"/>
          <p14:tracePt t="78003" x="5915025" y="4667250"/>
          <p14:tracePt t="78028" x="5919788" y="4667250"/>
          <p14:tracePt t="78403" x="5934075" y="4667250"/>
          <p14:tracePt t="78421" x="5948363" y="4667250"/>
          <p14:tracePt t="78446" x="5972175" y="4667250"/>
          <p14:tracePt t="78450" x="5981700" y="4667250"/>
          <p14:tracePt t="78455" x="6005513" y="4672013"/>
          <p14:tracePt t="78463" x="6019800" y="4676775"/>
          <p14:tracePt t="78474" x="6038850" y="4676775"/>
          <p14:tracePt t="78480" x="6072188" y="4691063"/>
          <p14:tracePt t="78497" x="6091238" y="4695825"/>
          <p14:tracePt t="78517" x="6200775" y="4719638"/>
          <p14:tracePt t="78536" x="6262688" y="4729163"/>
          <p14:tracePt t="78549" x="6276975" y="4733925"/>
          <p14:tracePt t="78573" x="6329363" y="4748213"/>
          <p14:tracePt t="78577" x="6338888" y="4752975"/>
          <p14:tracePt t="78606" x="6362700" y="4757738"/>
          <p14:tracePt t="78609" x="6367463" y="4757738"/>
          <p14:tracePt t="78612" x="6372225" y="4757738"/>
          <p14:tracePt t="78638" x="6381750" y="4757738"/>
          <p14:tracePt t="78659" x="6410325" y="4757738"/>
          <p14:tracePt t="78686" x="6457950" y="4757738"/>
          <p14:tracePt t="78689" x="6472238" y="4757738"/>
          <p14:tracePt t="78722" x="6534150" y="4757738"/>
          <p14:tracePt t="78730" x="6538913" y="4757738"/>
          <p14:tracePt t="78738" x="6548438" y="4757738"/>
          <p14:tracePt t="78741" x="6553200" y="4757738"/>
          <p14:tracePt t="78765" x="6557963" y="4757738"/>
          <p14:tracePt t="78843" x="6596063" y="4757738"/>
          <p14:tracePt t="78860" x="6619875" y="4757738"/>
          <p14:tracePt t="78887" x="6638925" y="4757738"/>
          <p14:tracePt t="78936" x="6643688" y="4757738"/>
          <p14:tracePt t="78953" x="6657975" y="4757738"/>
          <p14:tracePt t="78998" x="6724650" y="4757738"/>
          <p14:tracePt t="79014" x="6734175" y="4757738"/>
          <p14:tracePt t="79049" x="6738938" y="4757738"/>
          <p14:tracePt t="79093" x="6772275" y="4757738"/>
          <p14:tracePt t="79110" x="6777038" y="4757738"/>
          <p14:tracePt t="79138" x="6786563" y="4757738"/>
          <p14:tracePt t="79141" x="6791325" y="4757738"/>
          <p14:tracePt t="79144" x="6796088" y="4757738"/>
          <p14:tracePt t="79173" x="6815138" y="4757738"/>
          <p14:tracePt t="79181" x="6824663" y="4757738"/>
          <p14:tracePt t="79189" x="6853238" y="4757738"/>
          <p14:tracePt t="79200" x="6867525" y="4757738"/>
          <p14:tracePt t="79233" x="6910388" y="4767263"/>
          <p14:tracePt t="79312" x="6924675" y="4767263"/>
          <p14:tracePt t="79327" x="6938963" y="4767263"/>
          <p14:tracePt t="79354" x="6948488" y="4767263"/>
          <p14:tracePt t="80435" x="6938963" y="4767263"/>
          <p14:tracePt t="80452" x="6929438" y="4767263"/>
          <p14:tracePt t="80499" x="6886575" y="4752975"/>
          <p14:tracePt t="80514" x="6872288" y="4748213"/>
          <p14:tracePt t="80537" x="6853238" y="4738688"/>
          <p14:tracePt t="80558" x="6834188" y="4729163"/>
          <p14:tracePt t="80562" x="6824663" y="4729163"/>
          <p14:tracePt t="80589" x="6805613" y="4719638"/>
          <p14:tracePt t="80607" x="6777038" y="4705350"/>
          <p14:tracePt t="80624" x="6757988" y="4691063"/>
          <p14:tracePt t="80639" x="6724650" y="4676775"/>
          <p14:tracePt t="80654" x="6710363" y="4672013"/>
          <p14:tracePt t="80657" x="6686550" y="4662488"/>
          <p14:tracePt t="80662" x="6672263" y="4657725"/>
          <p14:tracePt t="80672" x="6653213" y="4652963"/>
          <p14:tracePt t="80676" x="6634163" y="4643438"/>
          <p14:tracePt t="80704" x="6581775" y="4624388"/>
          <p14:tracePt t="80719" x="6548438" y="4614863"/>
          <p14:tracePt t="80736" x="6519863" y="4605338"/>
          <p14:tracePt t="80750" x="6510338" y="4600575"/>
          <p14:tracePt t="80777" x="6500813" y="4595813"/>
          <p14:tracePt t="80808" x="6462713" y="4586288"/>
          <p14:tracePt t="80826" x="6405563" y="4576763"/>
          <p14:tracePt t="80856" x="6310313" y="4562475"/>
          <p14:tracePt t="80873" x="6262688" y="4552950"/>
          <p14:tracePt t="80921" x="6157913" y="4538663"/>
          <p14:tracePt t="80995" x="6034088" y="4524375"/>
          <p14:tracePt t="81029" x="5948363" y="4519613"/>
          <p14:tracePt t="81043" x="5900738" y="4519613"/>
          <p14:tracePt t="81058" x="5867400" y="4519613"/>
          <p14:tracePt t="81076" x="5819775" y="4510088"/>
          <p14:tracePt t="81092" x="5695950" y="4505325"/>
          <p14:tracePt t="81110" x="5629275" y="4505325"/>
          <p14:tracePt t="81136" x="5572125" y="4500563"/>
          <p14:tracePt t="81141" x="5557838" y="4500563"/>
          <p14:tracePt t="81152" x="5543550" y="4500563"/>
          <p14:tracePt t="81157" x="5524500" y="4500563"/>
          <p14:tracePt t="81228" x="5429250" y="4491038"/>
          <p14:tracePt t="81232" x="5419725" y="4491038"/>
          <p14:tracePt t="81248" x="5386388" y="4491038"/>
          <p14:tracePt t="81293" x="5272088" y="4481513"/>
          <p14:tracePt t="81309" x="5233988" y="4481513"/>
          <p14:tracePt t="81328" x="5195888" y="4481513"/>
          <p14:tracePt t="81344" x="5176838" y="4481513"/>
          <p14:tracePt t="81361" x="5157788" y="4481513"/>
          <p14:tracePt t="81388" x="5138738" y="4481513"/>
          <p14:tracePt t="81396" x="5133975" y="4481513"/>
          <p14:tracePt t="81419" x="5119688" y="4481513"/>
          <p14:tracePt t="81442" x="5095875" y="4481513"/>
          <p14:tracePt t="81453" x="5086350" y="4481513"/>
          <p14:tracePt t="81469" x="5067300" y="4481513"/>
          <p14:tracePt t="81480" x="5053013" y="4481513"/>
          <p14:tracePt t="81484" x="5043488" y="4481513"/>
          <p14:tracePt t="81499" x="5010150" y="4486275"/>
          <p14:tracePt t="81513" x="4991100" y="4491038"/>
          <p14:tracePt t="81528" x="4962525" y="4495800"/>
          <p14:tracePt t="81546" x="4924425" y="4500563"/>
          <p14:tracePt t="81575" x="4886325" y="4510088"/>
          <p14:tracePt t="81594" x="4867275" y="4519613"/>
          <p14:tracePt t="81610" x="4848225" y="4524375"/>
          <p14:tracePt t="81620" x="4833938" y="4529138"/>
          <p14:tracePt t="81638" x="4829175" y="4533900"/>
          <p14:tracePt t="81666" x="4805363" y="4543425"/>
          <p14:tracePt t="81683" x="4795838" y="4548188"/>
          <p14:tracePt t="81700" x="4786313" y="4557713"/>
          <p14:tracePt t="81718" x="4781550" y="4557713"/>
          <p14:tracePt t="81770" x="4772025" y="4562475"/>
          <p14:tracePt t="81792" x="4752975" y="4576763"/>
          <p14:tracePt t="81831" x="4724400" y="4600575"/>
          <p14:tracePt t="81859" x="4714875" y="4610100"/>
          <p14:tracePt t="81884" x="4695825" y="4638675"/>
          <p14:tracePt t="81904" x="4686300" y="4652963"/>
          <p14:tracePt t="81937" x="4662488" y="4676775"/>
          <p14:tracePt t="81998" x="4648200" y="4695825"/>
          <p14:tracePt t="82092" x="4648200" y="4705350"/>
          <p14:tracePt t="82111" x="4648200" y="4710113"/>
          <p14:tracePt t="82123" x="4648200" y="4714875"/>
          <p14:tracePt t="82140" x="4643438" y="4719638"/>
          <p14:tracePt t="82169" x="4638675" y="4738688"/>
          <p14:tracePt t="82247" x="4614863" y="4829175"/>
          <p14:tracePt t="82292" x="4610100" y="4862513"/>
          <p14:tracePt t="82309" x="4610100" y="4872038"/>
          <p14:tracePt t="82342" x="4610100" y="4876800"/>
          <p14:tracePt t="82359" x="4605338" y="4886325"/>
          <p14:tracePt t="82389" x="4605338" y="4914900"/>
          <p14:tracePt t="82407" x="4605338" y="4933950"/>
          <p14:tracePt t="82433" x="4605338" y="4948238"/>
          <p14:tracePt t="82484" x="4600575" y="4976813"/>
          <p14:tracePt t="82508" x="4600575" y="4986338"/>
          <p14:tracePt t="82532" x="4600575" y="4991100"/>
          <p14:tracePt t="82558" x="4600575" y="4995863"/>
          <p14:tracePt t="82562" x="4600575" y="5000625"/>
          <p14:tracePt t="83343" x="4576763" y="5000625"/>
          <p14:tracePt t="83376" x="4538663" y="5014913"/>
          <p14:tracePt t="83420" x="4457700" y="5024438"/>
          <p14:tracePt t="83481" x="4229100" y="5038725"/>
          <p14:tracePt t="83499" x="4152900" y="5048250"/>
          <p14:tracePt t="83529" x="4057650" y="5048250"/>
          <p14:tracePt t="83548" x="3962400" y="5048250"/>
          <p14:tracePt t="83578" x="3810000" y="5048250"/>
          <p14:tracePt t="83594" x="3724275" y="5048250"/>
          <p14:tracePt t="83624" x="3405188" y="5029200"/>
          <p14:tracePt t="83642" x="3343275" y="5029200"/>
          <p14:tracePt t="83668" x="3257550" y="5029200"/>
          <p14:tracePt t="83674" x="3243263" y="5029200"/>
          <p14:tracePt t="83687" x="3224213" y="5029200"/>
          <p14:tracePt t="83704" x="3176588" y="5029200"/>
          <p14:tracePt t="83714" x="3109913" y="5029200"/>
          <p14:tracePt t="83725" x="3071813" y="5029200"/>
          <p14:tracePt t="83732" x="3038475" y="5029200"/>
          <p14:tracePt t="83737" x="3000375" y="5029200"/>
          <p14:tracePt t="83745" x="2962275" y="5029200"/>
          <p14:tracePt t="83750" x="2943225" y="5029200"/>
          <p14:tracePt t="83780" x="2890838" y="5029200"/>
          <p14:tracePt t="83807" x="2886075" y="5029200"/>
          <p14:tracePt t="84371" x="2900363" y="5024438"/>
          <p14:tracePt t="84393" x="2952750" y="5019675"/>
          <p14:tracePt t="84395" x="2976563" y="5019675"/>
          <p14:tracePt t="84420" x="3043238" y="5019675"/>
          <p14:tracePt t="84451" x="3367088" y="5019675"/>
          <p14:tracePt t="84481" x="3690938" y="5033963"/>
          <p14:tracePt t="84486" x="3767138" y="5043488"/>
          <p14:tracePt t="84502" x="3890963" y="5053013"/>
          <p14:tracePt t="84536" x="4095750" y="5067300"/>
          <p14:tracePt t="84541" x="4138613" y="5072063"/>
          <p14:tracePt t="84549" x="4205288" y="5081588"/>
          <p14:tracePt t="84580" x="4391025" y="5095875"/>
          <p14:tracePt t="84596" x="4495800" y="5105400"/>
          <p14:tracePt t="84606" x="4605338" y="5119688"/>
          <p14:tracePt t="84612" x="4652963" y="5129213"/>
          <p14:tracePt t="84625" x="4729163" y="5143500"/>
          <p14:tracePt t="84640" x="4838700" y="5153025"/>
          <p14:tracePt t="84659" x="4972050" y="5157788"/>
          <p14:tracePt t="84685" x="5010150" y="5162550"/>
          <p14:tracePt t="84699" x="5024438" y="5162550"/>
          <p14:tracePt t="84732" x="5043488" y="5162550"/>
          <p14:tracePt t="84752" x="5067300" y="5162550"/>
          <p14:tracePt t="84765" x="5105400" y="5162550"/>
          <p14:tracePt t="84776" x="5110163" y="5162550"/>
          <p14:tracePt t="84792" x="5129213" y="5162550"/>
          <p14:tracePt t="84812" x="5133975" y="5162550"/>
          <p14:tracePt t="86233" x="5124450" y="5162550"/>
          <p14:tracePt t="86250" x="5110163" y="5157788"/>
          <p14:tracePt t="86295" x="5043488" y="5138738"/>
          <p14:tracePt t="86304" x="5024438" y="5133975"/>
          <p14:tracePt t="86309" x="5014913" y="5129213"/>
          <p14:tracePt t="86323" x="4986338" y="5119688"/>
          <p14:tracePt t="86330" x="4976813" y="5119688"/>
          <p14:tracePt t="86357" x="4924425" y="5110163"/>
          <p14:tracePt t="86376" x="4848225" y="5095875"/>
          <p14:tracePt t="86399" x="4786313" y="5086350"/>
          <p14:tracePt t="86424" x="4729163" y="5076825"/>
          <p14:tracePt t="86436" x="4695825" y="5076825"/>
          <p14:tracePt t="86442" x="4676775" y="5076825"/>
          <p14:tracePt t="86473" x="4605338" y="5072063"/>
          <p14:tracePt t="86487" x="4586288" y="5067300"/>
          <p14:tracePt t="86501" x="4572000" y="5067300"/>
          <p14:tracePt t="86560" x="4548188" y="5057775"/>
          <p14:tracePt t="86578" x="4533900" y="5057775"/>
          <p14:tracePt t="86611" x="4529138" y="5053013"/>
          <p14:tracePt t="86734" x="4529138" y="5048250"/>
          <p14:tracePt t="86777" x="4543425" y="4991100"/>
          <p14:tracePt t="86781" x="4548188" y="4986338"/>
          <p14:tracePt t="86810" x="4581525" y="4957763"/>
          <p14:tracePt t="86859" x="4648200" y="4905375"/>
          <p14:tracePt t="86862" x="4657725" y="4895850"/>
          <p14:tracePt t="86891" x="4705350" y="4872038"/>
          <p14:tracePt t="86902" x="4738688" y="4857750"/>
          <p14:tracePt t="86907" x="4748213" y="4848225"/>
          <p14:tracePt t="86924" x="4776788" y="4829175"/>
          <p14:tracePt t="86953" x="4814888" y="4810125"/>
          <p14:tracePt t="86955" x="4824413" y="4805363"/>
          <p14:tracePt t="86962" x="4833938" y="4800600"/>
          <p14:tracePt t="86971" x="4838700" y="4795838"/>
          <p14:tracePt t="86994" x="4857750" y="4786313"/>
          <p14:tracePt t="86999" x="4862513" y="4781550"/>
          <p14:tracePt t="87019" x="4876800" y="4781550"/>
          <p14:tracePt t="87028" x="4895850" y="4772025"/>
          <p14:tracePt t="87034" x="4905375" y="4762500"/>
          <p14:tracePt t="87077" x="4981575" y="4729163"/>
          <p14:tracePt t="87087" x="5005388" y="4719638"/>
          <p14:tracePt t="87096" x="5029200" y="4705350"/>
          <p14:tracePt t="87113" x="5062538" y="4695825"/>
          <p14:tracePt t="87139" x="5110163" y="4686300"/>
          <p14:tracePt t="87156" x="5157788" y="4676775"/>
          <p14:tracePt t="87187" x="5219700" y="4667250"/>
          <p14:tracePt t="87192" x="5233988" y="4667250"/>
          <p14:tracePt t="87249" x="5324475" y="4648200"/>
          <p14:tracePt t="87264" x="5414963" y="4648200"/>
          <p14:tracePt t="87282" x="5481638" y="4648200"/>
          <p14:tracePt t="87329" x="5605463" y="4648200"/>
          <p14:tracePt t="87344" x="5619750" y="4648200"/>
          <p14:tracePt t="87378" x="5648325" y="4648200"/>
          <p14:tracePt t="87402" x="5686425" y="4648200"/>
          <p14:tracePt t="87424" x="5724525" y="4652963"/>
          <p14:tracePt t="87439" x="5743575" y="4652963"/>
          <p14:tracePt t="87472" x="5762625" y="4657725"/>
          <p14:tracePt t="87487" x="5843588" y="4667250"/>
          <p14:tracePt t="87516" x="5972175" y="4681538"/>
          <p14:tracePt t="87547" x="6034088" y="4686300"/>
          <p14:tracePt t="87577" x="6048375" y="4686300"/>
          <p14:tracePt t="87597" x="6081713" y="4686300"/>
          <p14:tracePt t="87607" x="6100763" y="4686300"/>
          <p14:tracePt t="87638" x="6196013" y="4686300"/>
          <p14:tracePt t="87659" x="6262688" y="4686300"/>
          <p14:tracePt t="87674" x="6300788" y="4686300"/>
          <p14:tracePt t="87725" x="6438900" y="4686300"/>
          <p14:tracePt t="87735" x="6467475" y="4686300"/>
          <p14:tracePt t="87749" x="6491288" y="4686300"/>
          <p14:tracePt t="87757" x="6505575" y="4686300"/>
          <p14:tracePt t="87766" x="6524625" y="4686300"/>
          <p14:tracePt t="87783" x="6553200" y="4686300"/>
          <p14:tracePt t="87795" x="6591300" y="4686300"/>
          <p14:tracePt t="87820" x="6619875" y="4686300"/>
          <p14:tracePt t="87845" x="6657975" y="4686300"/>
          <p14:tracePt t="87857" x="6672263" y="4686300"/>
          <p14:tracePt t="87877" x="6686550" y="4686300"/>
          <p14:tracePt t="87907" x="6734175" y="4686300"/>
          <p14:tracePt t="87914" x="6753225" y="4686300"/>
          <p14:tracePt t="87925" x="6757988" y="4686300"/>
          <p14:tracePt t="87953" x="6767513" y="4686300"/>
          <p14:tracePt t="88198" x="6762750" y="4686300"/>
          <p14:tracePt t="88236" x="6715125" y="4686300"/>
          <p14:tracePt t="88244" x="6700838" y="4686300"/>
          <p14:tracePt t="88250" x="6686550" y="4686300"/>
          <p14:tracePt t="88297" x="6629400" y="4686300"/>
          <p14:tracePt t="88317" x="6605588" y="4686300"/>
          <p14:tracePt t="88328" x="6591300" y="4686300"/>
          <p14:tracePt t="88356" x="6491288" y="4686300"/>
          <p14:tracePt t="88377" x="6396038" y="4672013"/>
          <p14:tracePt t="88403" x="6338888" y="4672013"/>
          <p14:tracePt t="88410" x="6324600" y="4667250"/>
          <p14:tracePt t="88432" x="6296025" y="4667250"/>
          <p14:tracePt t="88439" x="6286500" y="4667250"/>
          <p14:tracePt t="88469" x="6243638" y="4667250"/>
          <p14:tracePt t="88487" x="6215063" y="4667250"/>
          <p14:tracePt t="88502" x="6176963" y="4667250"/>
          <p14:tracePt t="88516" x="6148388" y="4667250"/>
          <p14:tracePt t="88536" x="6105525" y="4667250"/>
          <p14:tracePt t="88547" x="6100763" y="4667250"/>
          <p14:tracePt t="88572" x="6081713" y="4667250"/>
          <p14:tracePt t="88594" x="6062663" y="4667250"/>
          <p14:tracePt t="88596" x="6053138" y="4667250"/>
          <p14:tracePt t="88620" x="6024563" y="4667250"/>
          <p14:tracePt t="88641" x="6019800" y="4667250"/>
          <p14:tracePt t="88720" x="5981700" y="4667250"/>
          <p14:tracePt t="88747" x="5905500" y="4667250"/>
          <p14:tracePt t="88760" x="5891213" y="4667250"/>
          <p14:tracePt t="88764" x="5867400" y="4667250"/>
          <p14:tracePt t="88778" x="5824538" y="4667250"/>
          <p14:tracePt t="88798" x="5767388" y="4667250"/>
          <p14:tracePt t="88826" x="5715000" y="4667250"/>
          <p14:tracePt t="88830" x="5676900" y="4667250"/>
          <p14:tracePt t="88866" x="5519738" y="4662488"/>
          <p14:tracePt t="88879" x="5491163" y="4662488"/>
          <p14:tracePt t="88893" x="5462588" y="4662488"/>
          <p14:tracePt t="88916" x="5372100" y="4662488"/>
          <p14:tracePt t="88919" x="5343525" y="4662488"/>
          <p14:tracePt t="88952" x="5295900" y="4662488"/>
          <p14:tracePt t="88969" x="5243513" y="4662488"/>
          <p14:tracePt t="89002" x="5157788" y="4662488"/>
          <p14:tracePt t="89030" x="5000625" y="4662488"/>
          <p14:tracePt t="89046" x="4924425" y="4662488"/>
          <p14:tracePt t="89074" x="4895850" y="4662488"/>
          <p14:tracePt t="89079" x="4852988" y="4662488"/>
          <p14:tracePt t="89106" x="4795838" y="4662488"/>
          <p14:tracePt t="89124" x="4724400" y="4662488"/>
          <p14:tracePt t="89143" x="4605338" y="4676775"/>
          <p14:tracePt t="89168" x="4543425" y="4686300"/>
          <p14:tracePt t="89174" x="4505325" y="4686300"/>
          <p14:tracePt t="89183" x="4495800" y="4686300"/>
          <p14:tracePt t="89191" x="4491038" y="4691063"/>
          <p14:tracePt t="89245" x="4457700" y="4695825"/>
          <p14:tracePt t="89249" x="4448175" y="4695825"/>
          <p14:tracePt t="89269" x="4433888" y="4695825"/>
          <p14:tracePt t="89278" x="4386263" y="4705350"/>
          <p14:tracePt t="89295" x="4357688" y="4710113"/>
          <p14:tracePt t="89310" x="4319588" y="4714875"/>
          <p14:tracePt t="89330" x="4262438" y="4729163"/>
          <p14:tracePt t="89372" x="4181475" y="4752975"/>
          <p14:tracePt t="89376" x="4167188" y="4757738"/>
          <p14:tracePt t="89391" x="4148138" y="4762500"/>
          <p14:tracePt t="89409" x="4105275" y="4781550"/>
          <p14:tracePt t="89433" x="4038600" y="4805363"/>
          <p14:tracePt t="89435" x="4019550" y="4810125"/>
          <p14:tracePt t="89453" x="3990975" y="4819650"/>
          <p14:tracePt t="89482" x="3943350" y="4838700"/>
          <p14:tracePt t="89497" x="3919538" y="4848225"/>
          <p14:tracePt t="89505" x="3910013" y="4852988"/>
          <p14:tracePt t="89510" x="3895725" y="4862513"/>
          <p14:tracePt t="89530" x="3867150" y="4872038"/>
          <p14:tracePt t="89561" x="3810000" y="4895850"/>
          <p14:tracePt t="89578" x="3762375" y="4910138"/>
          <p14:tracePt t="89624" x="3648075" y="4938713"/>
          <p14:tracePt t="90421" x="2171700" y="5043488"/>
          <p14:tracePt t="90430" x="2152650" y="5043488"/>
          <p14:tracePt t="90450" x="2119313" y="5048250"/>
          <p14:tracePt t="90493" x="2090738" y="5053013"/>
          <p14:tracePt t="90515" x="2085975" y="5053013"/>
          <p14:tracePt t="90523" x="2081213" y="5053013"/>
          <p14:tracePt t="90529" x="2076450" y="5053013"/>
          <p14:tracePt t="90540" x="2066925" y="5053013"/>
          <p14:tracePt t="90575" x="2057400" y="5053013"/>
          <p14:tracePt t="90582" x="2052638" y="5053013"/>
          <p14:tracePt t="90607" x="2038350" y="5053013"/>
          <p14:tracePt t="90624" x="2033588" y="5053013"/>
          <p14:tracePt t="90644" x="2028825" y="5053013"/>
          <p14:tracePt t="91001" x="2157413" y="5043488"/>
          <p14:tracePt t="91003" x="2171700" y="5043488"/>
          <p14:tracePt t="91010" x="2190750" y="5043488"/>
          <p14:tracePt t="91033" x="2219325" y="5043488"/>
          <p14:tracePt t="91049" x="2224088" y="5043488"/>
          <p14:tracePt t="91096" x="2266950" y="5043488"/>
          <p14:tracePt t="91118" x="2333625" y="5043488"/>
          <p14:tracePt t="91124" x="2347913" y="5043488"/>
          <p14:tracePt t="91137" x="2371725" y="5043488"/>
          <p14:tracePt t="91142" x="2381250" y="5043488"/>
          <p14:tracePt t="91145" x="2390775" y="5043488"/>
          <p14:tracePt t="91198" x="2400300" y="5043488"/>
          <p14:tracePt t="91288" x="2586038" y="5053013"/>
          <p14:tracePt t="91291" x="2590800" y="5053013"/>
          <p14:tracePt t="91341" x="2643188" y="5057775"/>
          <p14:tracePt t="91369" x="2724150" y="5062538"/>
          <p14:tracePt t="91391" x="2781300" y="5072063"/>
          <p14:tracePt t="91393" x="2795588" y="5076825"/>
          <p14:tracePt t="91419" x="2847975" y="5076825"/>
          <p14:tracePt t="91435" x="2886075" y="5081588"/>
          <p14:tracePt t="91438" x="2914650" y="5081588"/>
          <p14:tracePt t="91480" x="3038475" y="5081588"/>
          <p14:tracePt t="91514" x="3119438" y="5086350"/>
          <p14:tracePt t="91530" x="3143250" y="5091113"/>
          <p14:tracePt t="91546" x="3181350" y="5095875"/>
          <p14:tracePt t="91566" x="3233738" y="5100638"/>
          <p14:tracePt t="91593" x="3248025" y="5100638"/>
          <p14:tracePt t="91670" x="3252788" y="5100638"/>
          <p14:tracePt t="91689" x="3276600" y="5110163"/>
          <p14:tracePt t="91699" x="3295650" y="5110163"/>
          <p14:tracePt t="91730" x="3333750" y="5119688"/>
          <p14:tracePt t="91735" x="3343275" y="5119688"/>
          <p14:tracePt t="91777" x="3376613" y="5119688"/>
          <p14:tracePt t="91793" x="3390900" y="5119688"/>
          <p14:tracePt t="91814" x="3400425" y="5119688"/>
          <p14:tracePt t="91842" x="3405188" y="5119688"/>
          <p14:tracePt t="91875" x="3424238" y="5119688"/>
          <p14:tracePt t="91905" x="3438525" y="5119688"/>
          <p14:tracePt t="91920" x="3452813" y="5119688"/>
          <p14:tracePt t="91937" x="3457575" y="5119688"/>
          <p14:tracePt t="91985" x="3495675" y="5119688"/>
          <p14:tracePt t="92015" x="3552825" y="5119688"/>
          <p14:tracePt t="92092" x="3648075" y="5119688"/>
          <p14:tracePt t="92140" x="3671888" y="5119688"/>
          <p14:tracePt t="92158" x="3676650" y="5119688"/>
          <p14:tracePt t="92188" x="3690938" y="5124450"/>
          <p14:tracePt t="92220" x="3714750" y="5124450"/>
          <p14:tracePt t="92225" x="3724275" y="5124450"/>
          <p14:tracePt t="92233" x="3733800" y="5124450"/>
          <p14:tracePt t="92251" x="3752850" y="5129213"/>
          <p14:tracePt t="92263" x="3767138" y="5129213"/>
          <p14:tracePt t="92295" x="3771900" y="5129213"/>
          <p14:tracePt t="92310" x="3781425" y="5129213"/>
          <p14:tracePt t="92327" x="3790950" y="5129213"/>
          <p14:tracePt t="92342" x="3800475" y="5129213"/>
          <p14:tracePt t="92363" x="3824288" y="5129213"/>
          <p14:tracePt t="92386" x="3852863" y="5138738"/>
          <p14:tracePt t="92406" x="3871913" y="5138738"/>
          <p14:tracePt t="92421" x="3890963" y="5138738"/>
          <p14:tracePt t="96971" x="3952875" y="5119688"/>
          <p14:tracePt t="96973" x="3962400" y="5119688"/>
          <p14:tracePt t="96988" x="3986213" y="5114925"/>
          <p14:tracePt t="97003" x="4010025" y="5110163"/>
          <p14:tracePt t="97016" x="4019550" y="5110163"/>
          <p14:tracePt t="97042" x="4038600" y="5105400"/>
          <p14:tracePt t="97066" x="4148138" y="5091113"/>
          <p14:tracePt t="97091" x="4224338" y="5086350"/>
          <p14:tracePt t="97095" x="4238625" y="5086350"/>
          <p14:tracePt t="97107" x="4252913" y="5081588"/>
          <p14:tracePt t="97125" x="4295775" y="5076825"/>
          <p14:tracePt t="97137" x="4314825" y="5072063"/>
          <p14:tracePt t="97141" x="4329113" y="5067300"/>
          <p14:tracePt t="97160" x="4376738" y="5048250"/>
          <p14:tracePt t="97186" x="4419600" y="5038725"/>
          <p14:tracePt t="97206" x="4467225" y="5029200"/>
          <p14:tracePt t="97220" x="4476750" y="5024438"/>
          <p14:tracePt t="97234" x="4514850" y="5010150"/>
          <p14:tracePt t="97237" x="4538663" y="5000625"/>
          <p14:tracePt t="97263" x="4591050" y="4981575"/>
          <p14:tracePt t="97283" x="4629150" y="4962525"/>
          <p14:tracePt t="97298" x="4638675" y="4953000"/>
          <p14:tracePt t="97317" x="4657725" y="4933950"/>
          <p14:tracePt t="97328" x="4681538" y="4919663"/>
          <p14:tracePt t="97357" x="4705350" y="4895850"/>
          <p14:tracePt t="97375" x="4729163" y="4867275"/>
          <p14:tracePt t="97407" x="4738688" y="4852988"/>
          <p14:tracePt t="97416" x="4743450" y="4833938"/>
          <p14:tracePt t="97455" x="4757738" y="4810125"/>
          <p14:tracePt t="97480" x="4767263" y="4772025"/>
          <p14:tracePt t="97512" x="4772025" y="4752975"/>
          <p14:tracePt t="97535" x="4791075" y="4695825"/>
          <p14:tracePt t="97574" x="4795838" y="4672013"/>
          <p14:tracePt t="97593" x="4800600" y="4662488"/>
          <p14:tracePt t="97609" x="4805363" y="4652963"/>
          <p14:tracePt t="97627" x="4805363" y="4643438"/>
          <p14:tracePt t="97652" x="4810125" y="4633913"/>
          <p14:tracePt t="97685" x="4810125" y="4624388"/>
          <p14:tracePt t="97704" x="4824413" y="4572000"/>
          <p14:tracePt t="97730" x="4838700" y="4524375"/>
          <p14:tracePt t="97732" x="4843463" y="4510088"/>
          <p14:tracePt t="97751" x="4843463" y="4476750"/>
          <p14:tracePt t="97781" x="4848225" y="4419600"/>
          <p14:tracePt t="97783" x="4848225" y="4395788"/>
          <p14:tracePt t="97795" x="4848225" y="4381500"/>
          <p14:tracePt t="97814" x="4852988" y="4319588"/>
          <p14:tracePt t="97844" x="4862513" y="4252913"/>
          <p14:tracePt t="97879" x="4867275" y="4205288"/>
          <p14:tracePt t="97891" x="4872038" y="4191000"/>
          <p14:tracePt t="97906" x="4876800" y="4176713"/>
          <p14:tracePt t="97938" x="4876800" y="4167188"/>
          <p14:tracePt t="97970" x="4881563" y="4157663"/>
          <p14:tracePt t="97979" x="4881563" y="4152900"/>
          <p14:tracePt t="97985" x="4881563" y="4148138"/>
          <p14:tracePt t="98001" x="4881563" y="4143375"/>
          <p14:tracePt t="98030" x="4881563" y="4129088"/>
          <p14:tracePt t="98033" x="4881563" y="4124325"/>
          <p14:tracePt t="98047" x="4881563" y="4105275"/>
          <p14:tracePt t="98063" x="4881563" y="4095750"/>
          <p14:tracePt t="98107" x="4891088" y="4048125"/>
          <p14:tracePt t="98121" x="4891088" y="4043363"/>
          <p14:tracePt t="98156" x="4891088" y="4038600"/>
          <p14:tracePt t="98173" x="4895850" y="4024313"/>
          <p14:tracePt t="98205" x="4900613" y="4005263"/>
          <p14:tracePt t="98237" x="4919663" y="3876675"/>
          <p14:tracePt t="98250" x="4929188" y="3814763"/>
          <p14:tracePt t="98265" x="4938713" y="3738563"/>
          <p14:tracePt t="98290" x="4953000" y="3671888"/>
          <p14:tracePt t="98296" x="4957763" y="3633788"/>
          <p14:tracePt t="98315" x="4972050" y="3562350"/>
          <p14:tracePt t="98341" x="4976813" y="3481388"/>
          <p14:tracePt t="98347" x="4976813" y="3457575"/>
          <p14:tracePt t="98358" x="4981575" y="3438525"/>
          <p14:tracePt t="98393" x="5000625" y="3386138"/>
          <p14:tracePt t="98415" x="5005388" y="3376613"/>
          <p14:tracePt t="98433" x="5010150" y="3357563"/>
          <p14:tracePt t="98452" x="5010150" y="3324225"/>
          <p14:tracePt t="98471" x="5014913" y="3305175"/>
          <p14:tracePt t="98501" x="5029200" y="3233738"/>
          <p14:tracePt t="98534" x="5029200" y="3157538"/>
          <p14:tracePt t="98561" x="5029200" y="3124200"/>
          <p14:tracePt t="98581" x="5029200" y="3095625"/>
          <p14:tracePt t="98606" x="5029200" y="3052763"/>
          <p14:tracePt t="98636" x="5029200" y="3043238"/>
          <p14:tracePt t="98673" x="5029200" y="3014663"/>
          <p14:tracePt t="98675" x="5029200" y="3000375"/>
          <p14:tracePt t="98702" x="5024438" y="2967038"/>
          <p14:tracePt t="98732" x="5019675" y="2909888"/>
          <p14:tracePt t="98791" x="5014913" y="2828925"/>
          <p14:tracePt t="98811" x="5014913" y="2800350"/>
          <p14:tracePt t="98841" x="5014913" y="2747963"/>
          <p14:tracePt t="98856" x="5014913" y="2733675"/>
          <p14:tracePt t="98875" x="5014913" y="2724150"/>
          <p14:tracePt t="98903" x="5024438" y="2714625"/>
          <p14:tracePt t="98923" x="5043488" y="2690813"/>
          <p14:tracePt t="98953" x="5048250" y="2690813"/>
          <p14:tracePt t="98985" x="5100638" y="2671763"/>
          <p14:tracePt t="99015" x="5167313" y="2662238"/>
          <p14:tracePt t="99043" x="5219700" y="2657475"/>
          <p14:tracePt t="99059" x="5243513" y="2657475"/>
          <p14:tracePt t="99091" x="5300663" y="2657475"/>
          <p14:tracePt t="99109" x="5391150" y="2657475"/>
          <p14:tracePt t="99122" x="5443538" y="2657475"/>
          <p14:tracePt t="99142" x="5486400" y="2657475"/>
          <p14:tracePt t="99169" x="5519738" y="2657475"/>
          <p14:tracePt t="99173" x="5529263" y="2657475"/>
          <p14:tracePt t="99190" x="5562600" y="2657475"/>
          <p14:tracePt t="99233" x="5710238" y="2686050"/>
          <p14:tracePt t="99295" x="5829300" y="2714625"/>
          <p14:tracePt t="99297" x="5853113" y="2724150"/>
          <p14:tracePt t="99312" x="5895975" y="2733675"/>
          <p14:tracePt t="99330" x="5910263" y="2743200"/>
          <p14:tracePt t="99357" x="5943600" y="2752725"/>
          <p14:tracePt t="100187" x="5938838" y="2757488"/>
          <p14:tracePt t="100202" x="5934075" y="2762250"/>
          <p14:tracePt t="100235" x="5929313" y="2771775"/>
          <p14:tracePt t="100255" x="5919788" y="2781300"/>
          <p14:tracePt t="100312" x="5905500" y="2795588"/>
          <p14:tracePt t="100328" x="5886450" y="2809875"/>
          <p14:tracePt t="100359" x="5872163" y="2824163"/>
          <p14:tracePt t="100375" x="5853113" y="2843213"/>
          <p14:tracePt t="100406" x="5819775" y="2871788"/>
          <p14:tracePt t="100427" x="5805488" y="2881313"/>
          <p14:tracePt t="100439" x="5786438" y="2890838"/>
          <p14:tracePt t="100463" x="5776913" y="2900363"/>
          <p14:tracePt t="100496" x="5743575" y="2928938"/>
          <p14:tracePt t="100499" x="5729288" y="2943225"/>
          <p14:tracePt t="100532" x="5705475" y="2971800"/>
          <p14:tracePt t="100550" x="5676900" y="2990850"/>
          <p14:tracePt t="100594" x="5562600" y="3114675"/>
          <p14:tracePt t="100625" x="5500688" y="3181350"/>
          <p14:tracePt t="100658" x="5481638" y="3205163"/>
          <p14:tracePt t="100686" x="5443538" y="3267075"/>
          <p14:tracePt t="100702" x="5414963" y="3290888"/>
          <p14:tracePt t="100733" x="5381625" y="3338513"/>
          <p14:tracePt t="100764" x="5372100" y="3357563"/>
          <p14:tracePt t="100781" x="5362575" y="3371850"/>
          <p14:tracePt t="100790" x="5353050" y="3386138"/>
          <p14:tracePt t="100810" x="5334000" y="3419475"/>
          <p14:tracePt t="100828" x="5305425" y="3471863"/>
          <p14:tracePt t="100843" x="5276850" y="3533775"/>
          <p14:tracePt t="100861" x="5243513" y="3581400"/>
          <p14:tracePt t="100877" x="5224463" y="3633788"/>
          <p14:tracePt t="100906" x="5210175" y="3667125"/>
          <p14:tracePt t="100919" x="5191125" y="3690938"/>
          <p14:tracePt t="100937" x="5176838" y="3724275"/>
          <p14:tracePt t="100953" x="5167313" y="3748088"/>
          <p14:tracePt t="100971" x="5153025" y="3771900"/>
          <p14:tracePt t="100994" x="5148263" y="3786188"/>
          <p14:tracePt t="101014" x="5138738" y="3810000"/>
          <p14:tracePt t="101033" x="5119688" y="3852863"/>
          <p14:tracePt t="101060" x="5100638" y="3886200"/>
          <p14:tracePt t="101075" x="5081588" y="3919538"/>
          <p14:tracePt t="101107" x="5048250" y="3976688"/>
          <p14:tracePt t="101140" x="5038725" y="4000500"/>
          <p14:tracePt t="101157" x="5019675" y="4029075"/>
          <p14:tracePt t="101159" x="5010150" y="4052888"/>
          <p14:tracePt t="101184" x="4986338" y="4086225"/>
          <p14:tracePt t="101201" x="4967288" y="4110038"/>
          <p14:tracePt t="101231" x="4943475" y="4157663"/>
          <p14:tracePt t="101253" x="4938713" y="4162425"/>
          <p14:tracePt t="101274" x="4933950" y="4167188"/>
          <p14:tracePt t="101356" x="4933950" y="4171950"/>
          <p14:tracePt t="101371" x="4929188" y="4186238"/>
          <p14:tracePt t="101403" x="4891088" y="4276725"/>
          <p14:tracePt t="101421" x="4867275" y="4324350"/>
          <p14:tracePt t="101436" x="4848225" y="4362450"/>
          <p14:tracePt t="101470" x="4833938" y="4400550"/>
          <p14:tracePt t="101479" x="4829175" y="4410075"/>
          <p14:tracePt t="101558" x="4829175" y="4419600"/>
          <p14:tracePt t="101576" x="4824413" y="4433888"/>
          <p14:tracePt t="101594" x="4814888" y="4452938"/>
          <p14:tracePt t="101609" x="4805363" y="4471988"/>
          <p14:tracePt t="101651" x="4791075" y="4538663"/>
          <p14:tracePt t="101670" x="4767263" y="4600575"/>
          <p14:tracePt t="101722" x="4733925" y="4714875"/>
          <p14:tracePt t="101733" x="4733925" y="4719638"/>
          <p14:tracePt t="101968" x="4724400" y="4738688"/>
          <p14:tracePt t="101987" x="4719638" y="4757738"/>
          <p14:tracePt t="102002" x="4710113" y="4786313"/>
          <p14:tracePt t="102027" x="4691063" y="4848225"/>
          <p14:tracePt t="102031" x="4686300" y="4876800"/>
          <p14:tracePt t="102087" x="4667250" y="4976813"/>
          <p14:tracePt t="102343" x="4667250" y="4981575"/>
          <p14:tracePt t="102361" x="4667250" y="5000625"/>
          <p14:tracePt t="102388" x="4695825" y="5067300"/>
          <p14:tracePt t="102407" x="4710113" y="5086350"/>
          <p14:tracePt t="102411" x="4714875" y="5095875"/>
          <p14:tracePt t="102433" x="4729163" y="5110163"/>
          <p14:tracePt t="102438" x="4738688" y="5119688"/>
          <p14:tracePt t="102464" x="4776788" y="5133975"/>
          <p14:tracePt t="102487" x="4805363" y="5138738"/>
          <p14:tracePt t="102513" x="4829175" y="5143500"/>
          <p14:tracePt t="102518" x="4838700" y="5148263"/>
          <p14:tracePt t="102542" x="4886325" y="5157788"/>
          <p14:tracePt t="102546" x="4905375" y="5157788"/>
          <p14:tracePt t="102562" x="4967288" y="5167313"/>
          <p14:tracePt t="102576" x="5033963" y="5172075"/>
          <p14:tracePt t="102596" x="5095875" y="5172075"/>
          <p14:tracePt t="102607" x="5124450" y="5172075"/>
          <p14:tracePt t="102653" x="5229225" y="5176838"/>
          <p14:tracePt t="102658" x="5253038" y="5181600"/>
          <p14:tracePt t="102671" x="5281613" y="5191125"/>
          <p14:tracePt t="102682" x="5334000" y="5195888"/>
          <p14:tracePt t="102702" x="5376863" y="5200650"/>
          <p14:tracePt t="102717" x="5405438" y="5200650"/>
          <p14:tracePt t="102728" x="5438775" y="5205413"/>
          <p14:tracePt t="102764" x="5476875" y="5210175"/>
          <p14:tracePt t="102797" x="5519738" y="5214938"/>
          <p14:tracePt t="102816" x="5548313" y="5214938"/>
          <p14:tracePt t="102832" x="5557838" y="5219700"/>
          <p14:tracePt t="102860" x="5567363" y="5224463"/>
          <p14:tracePt t="102889" x="5586413" y="5224463"/>
          <p14:tracePt t="102892" x="5591175" y="5224463"/>
          <p14:tracePt t="102917" x="5610225" y="5224463"/>
          <p14:tracePt t="103174" x="5634038" y="5224463"/>
          <p14:tracePt t="103182" x="5643563" y="5224463"/>
          <p14:tracePt t="103204" x="5672138" y="5224463"/>
          <p14:tracePt t="103208" x="5681663" y="5224463"/>
          <p14:tracePt t="103220" x="5691188" y="5224463"/>
          <p14:tracePt t="103227" x="5695950" y="5229225"/>
          <p14:tracePt t="103237" x="5705475" y="5233988"/>
          <p14:tracePt t="103266" x="5734050" y="5233988"/>
          <p14:tracePt t="103295" x="5757863" y="5233988"/>
          <p14:tracePt t="103312" x="5767388" y="5233988"/>
          <p14:tracePt t="103341" x="5781675" y="5233988"/>
          <p14:tracePt t="103359" x="5791200" y="5233988"/>
          <p14:tracePt t="103374" x="5815013" y="5233988"/>
          <p14:tracePt t="103392" x="5867400" y="5233988"/>
          <p14:tracePt t="103420" x="5915025" y="5233988"/>
          <p14:tracePt t="103424" x="5929313" y="5233988"/>
          <p14:tracePt t="103453" x="5953125" y="5233988"/>
          <p14:tracePt t="103480" x="5981700" y="5233988"/>
          <p14:tracePt t="103486" x="6000750" y="5233988"/>
          <p14:tracePt t="103511" x="6043613" y="5233988"/>
          <p14:tracePt t="103512" x="6057900" y="5233988"/>
          <p14:tracePt t="103558" x="6100763" y="5233988"/>
          <p14:tracePt t="103576" x="6115050" y="5233988"/>
          <p14:tracePt t="103605" x="6162675" y="5243513"/>
          <p14:tracePt t="103623" x="6205538" y="5248275"/>
          <p14:tracePt t="103647" x="6253163" y="5262563"/>
          <p14:tracePt t="103659" x="6272213" y="5262563"/>
          <p14:tracePt t="103673" x="6276975" y="5262563"/>
          <p14:tracePt t="103700" x="6296025" y="5262563"/>
          <p14:tracePt t="103721" x="6310313" y="5262563"/>
          <p14:tracePt t="103732" x="6324600" y="5262563"/>
          <p14:tracePt t="103780" x="6367463" y="5262563"/>
          <p14:tracePt t="103798" x="6386513" y="5262563"/>
          <p14:tracePt t="103825" x="6419850" y="5262563"/>
          <p14:tracePt t="103842" x="6443663" y="5262563"/>
          <p14:tracePt t="103875" x="6467475" y="5262563"/>
          <p14:tracePt t="103891" x="6481763" y="5257800"/>
          <p14:tracePt t="103921" x="6491288" y="5257800"/>
          <p14:tracePt t="103953" x="6496050" y="5253038"/>
          <p14:tracePt t="108483" x="0" y="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8F2FDEFA-9122-42D1-80FF-A5969A9A6417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4660FC8-A1F9-4127-B774-73F89F44CD34}" type="slidenum">
              <a:rPr lang="en-US" altLang="zh-CN"/>
              <a:pPr>
                <a:defRPr/>
              </a:pPr>
              <a:t>19</a:t>
            </a:fld>
            <a:endParaRPr lang="en-US" altLang="zh-CN"/>
          </a:p>
        </p:txBody>
      </p:sp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5 </a:t>
            </a:r>
            <a:r>
              <a:rPr lang="zh-CN" altLang="en-US" smtClean="0"/>
              <a:t>再一次观察</a:t>
            </a:r>
          </a:p>
        </p:txBody>
      </p:sp>
      <p:sp>
        <p:nvSpPr>
          <p:cNvPr id="1434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dirty="0" err="1"/>
              <a:t>int</a:t>
            </a:r>
            <a:r>
              <a:rPr lang="en-US" altLang="zh-CN" dirty="0"/>
              <a:t> mid = lower + (upper-lower)/2;</a:t>
            </a:r>
          </a:p>
          <a:p>
            <a:pPr eaLnBrk="1" hangingPunct="1"/>
            <a:r>
              <a:rPr lang="zh-CN" altLang="en-US" dirty="0" smtClean="0"/>
              <a:t>是否可以替换为：</a:t>
            </a:r>
            <a:endParaRPr lang="en-US" altLang="zh-CN" dirty="0" smtClean="0"/>
          </a:p>
          <a:p>
            <a:pPr marL="0" indent="0" eaLnBrk="1" hangingPunct="1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en-US" altLang="zh-CN" dirty="0" err="1" smtClean="0"/>
              <a:t>int</a:t>
            </a:r>
            <a:r>
              <a:rPr lang="en-US" altLang="zh-CN" dirty="0" smtClean="0"/>
              <a:t> mid = (lower + upper) / 2;    </a:t>
            </a:r>
            <a:r>
              <a:rPr lang="zh-CN" altLang="en-US" dirty="0" smtClean="0"/>
              <a:t>？</a:t>
            </a: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806"/>
    </mc:Choice>
    <mc:Fallback>
      <p:transition spd="slow" advTm="130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93" x="4195763" y="3443288"/>
          <p14:tracePt t="8225" x="3933825" y="3328988"/>
          <p14:tracePt t="8252" x="3762375" y="3257550"/>
          <p14:tracePt t="8257" x="3709988" y="3224213"/>
          <p14:tracePt t="8265" x="3652838" y="3205163"/>
          <p14:tracePt t="8273" x="3590925" y="3181350"/>
          <p14:tracePt t="8288" x="3481388" y="3138488"/>
          <p14:tracePt t="8299" x="3362325" y="3090863"/>
          <p14:tracePt t="8332" x="3128963" y="2995613"/>
          <p14:tracePt t="8346" x="3000375" y="2943225"/>
          <p14:tracePt t="8362" x="2895600" y="2895600"/>
          <p14:tracePt t="8380" x="2786063" y="2847975"/>
          <p14:tracePt t="8392" x="2700338" y="2805113"/>
          <p14:tracePt t="8409" x="2633663" y="2771775"/>
          <p14:tracePt t="8421" x="2576513" y="2733675"/>
          <p14:tracePt t="8438" x="2500313" y="2690813"/>
          <p14:tracePt t="8458" x="2386013" y="2628900"/>
          <p14:tracePt t="8486" x="2247900" y="2547938"/>
          <p14:tracePt t="8491" x="2205038" y="2528888"/>
          <p14:tracePt t="8534" x="1971675" y="2409825"/>
          <p14:tracePt t="8544" x="1947863" y="2400300"/>
          <p14:tracePt t="8549" x="1928813" y="2390775"/>
          <p14:tracePt t="8568" x="1905000" y="2371725"/>
          <p14:tracePt t="8570" x="1900238" y="2366963"/>
          <p14:tracePt t="8588" x="1871663" y="2347913"/>
          <p14:tracePt t="8599" x="1847850" y="2338388"/>
          <p14:tracePt t="8615" x="1776413" y="2300288"/>
          <p14:tracePt t="8632" x="1743075" y="2286000"/>
          <p14:tracePt t="8645" x="1690688" y="2262188"/>
          <p14:tracePt t="8661" x="1633538" y="2238375"/>
          <p14:tracePt t="8666" x="1614488" y="2224088"/>
          <p14:tracePt t="8680" x="1581150" y="2214563"/>
          <p14:tracePt t="8690" x="1524000" y="2190750"/>
          <p14:tracePt t="8708" x="1485900" y="2171700"/>
          <p14:tracePt t="8739" x="1433513" y="2147888"/>
          <p14:tracePt t="8745" x="1423988" y="2143125"/>
          <p14:tracePt t="8768" x="1381125" y="2119313"/>
          <p14:tracePt t="8815" x="1300163" y="2090738"/>
          <p14:tracePt t="8831" x="1285875" y="2090738"/>
          <p14:tracePt t="8845" x="1271588" y="2085975"/>
          <p14:tracePt t="8905" x="1238250" y="2085975"/>
          <p14:tracePt t="8926" x="1209675" y="2085975"/>
          <p14:tracePt t="8977" x="1200150" y="2085975"/>
          <p14:tracePt t="9004" x="1176338" y="2085975"/>
          <p14:tracePt t="9020" x="1152525" y="2085975"/>
          <p14:tracePt t="9036" x="1143000" y="2085975"/>
          <p14:tracePt t="9098" x="1109663" y="2090738"/>
          <p14:tracePt t="9131" x="1100138" y="2090738"/>
          <p14:tracePt t="9158" x="1090613" y="2090738"/>
          <p14:tracePt t="9181" x="1076325" y="2095500"/>
          <p14:tracePt t="9194" x="1062038" y="2095500"/>
          <p14:tracePt t="9217" x="1052513" y="2095500"/>
          <p14:tracePt t="9299" x="1042988" y="2095500"/>
          <p14:tracePt t="10538" x="1047750" y="2095500"/>
          <p14:tracePt t="10571" x="1057275" y="2095500"/>
          <p14:tracePt t="10594" x="1066800" y="2095500"/>
          <p14:tracePt t="10636" x="1095375" y="2095500"/>
          <p14:tracePt t="10643" x="1104900" y="2095500"/>
          <p14:tracePt t="10661" x="1119188" y="2095500"/>
          <p14:tracePt t="10666" x="1133475" y="2095500"/>
          <p14:tracePt t="10687" x="1157288" y="2100263"/>
          <p14:tracePt t="10725" x="1166813" y="2100263"/>
          <p14:tracePt t="10738" x="1181100" y="2100263"/>
          <p14:tracePt t="10758" x="1200150" y="2100263"/>
          <p14:tracePt t="10767" x="1238250" y="2105025"/>
          <p14:tracePt t="10783" x="1276350" y="2105025"/>
          <p14:tracePt t="10799" x="1300163" y="2105025"/>
          <p14:tracePt t="10829" x="1319213" y="2105025"/>
          <p14:tracePt t="10846" x="1333500" y="2105025"/>
          <p14:tracePt t="10863" x="1343025" y="2105025"/>
          <p14:tracePt t="10879" x="1366838" y="2105025"/>
          <p14:tracePt t="10896" x="1433513" y="2105025"/>
          <p14:tracePt t="10911" x="1457325" y="2105025"/>
          <p14:tracePt t="10942" x="1476375" y="2105025"/>
          <p14:tracePt t="11004" x="1500188" y="2105025"/>
          <p14:tracePt t="11019" x="1519238" y="2105025"/>
          <p14:tracePt t="11038" x="1533525" y="2109788"/>
          <p14:tracePt t="11063" x="1538288" y="2109788"/>
          <p14:tracePt t="11125" x="1581150" y="2109788"/>
          <p14:tracePt t="11142" x="1628775" y="2119313"/>
          <p14:tracePt t="11177" x="1662113" y="2119313"/>
          <p14:tracePt t="11254" x="1704975" y="2119313"/>
          <p14:tracePt t="11270" x="1733550" y="2119313"/>
          <p14:tracePt t="11285" x="1747838" y="2119313"/>
          <p14:tracePt t="11315" x="1757363" y="2119313"/>
          <p14:tracePt t="13677" x="1800225" y="2124075"/>
          <p14:tracePt t="13741" x="1824038" y="2124075"/>
          <p14:tracePt t="13744" x="1828800" y="2124075"/>
          <p14:tracePt t="13759" x="1843088" y="2124075"/>
          <p14:tracePt t="13774" x="1852613" y="2124075"/>
          <p14:tracePt t="13814" x="1857375" y="2124075"/>
          <p14:tracePt t="13834" x="1866900" y="2124075"/>
          <p14:tracePt t="13849" x="1900238" y="2124075"/>
          <p14:tracePt t="13881" x="1957388" y="2124075"/>
          <p14:tracePt t="13897" x="1981200" y="2124075"/>
          <p14:tracePt t="13924" x="1985963" y="2124075"/>
          <p14:tracePt t="14303" x="1976438" y="2124075"/>
          <p14:tracePt t="14317" x="1971675" y="2124075"/>
          <p14:tracePt t="14345" x="1966913" y="2124075"/>
          <p14:tracePt t="14363" x="1962150" y="2124075"/>
          <p14:tracePt t="14395" x="1957388" y="2124075"/>
          <p14:tracePt t="14408" x="1952625" y="2124075"/>
          <p14:tracePt t="14429" x="1938338" y="2124075"/>
          <p14:tracePt t="14454" x="1909763" y="2124075"/>
          <p14:tracePt t="14487" x="1890713" y="2119313"/>
          <p14:tracePt t="14507" x="1876425" y="2119313"/>
          <p14:tracePt t="14554" x="1824038" y="2114550"/>
          <p14:tracePt t="14584" x="1819275" y="2114550"/>
          <p14:tracePt t="14595" x="1814513" y="2114550"/>
          <p14:tracePt t="14641" x="1800225" y="2109788"/>
          <p14:tracePt t="14659" x="1743075" y="2109788"/>
          <p14:tracePt t="14688" x="1719263" y="2105025"/>
          <p14:tracePt t="14692" x="1709738" y="2105025"/>
          <p14:tracePt t="14709" x="1700213" y="2105025"/>
          <p14:tracePt t="14713" x="1695450" y="2105025"/>
          <p14:tracePt t="14726" x="1685925" y="2105025"/>
          <p14:tracePt t="14754" x="1662113" y="2105025"/>
          <p14:tracePt t="14787" x="1652588" y="2105025"/>
          <p14:tracePt t="14811" x="1643063" y="2105025"/>
          <p14:tracePt t="14834" x="1628775" y="2105025"/>
          <p14:tracePt t="14859" x="1614488" y="2105025"/>
          <p14:tracePt t="14879" x="1604963" y="2105025"/>
          <p14:tracePt t="15143" x="1614488" y="2105025"/>
          <p14:tracePt t="15204" x="1633538" y="2105025"/>
          <p14:tracePt t="15223" x="1643063" y="2105025"/>
          <p14:tracePt t="15263" x="1652588" y="2105025"/>
          <p14:tracePt t="15273" x="1657350" y="2105025"/>
          <p14:tracePt t="15287" x="1662113" y="2105025"/>
          <p14:tracePt t="15297" x="1666875" y="2105025"/>
          <p14:tracePt t="15321" x="1690688" y="2105025"/>
          <p14:tracePt t="15328" x="1714500" y="2105025"/>
          <p14:tracePt t="15976" x="2028825" y="2105025"/>
          <p14:tracePt t="15991" x="2033588" y="2105025"/>
          <p14:tracePt t="16020" x="2047875" y="2105025"/>
          <p14:tracePt t="16123" x="2076450" y="2105025"/>
          <p14:tracePt t="16129" x="2081213" y="2105025"/>
          <p14:tracePt t="16172" x="2090738" y="2105025"/>
          <p14:tracePt t="16188" x="2095500" y="2105025"/>
          <p14:tracePt t="16192" x="2100263" y="2105025"/>
          <p14:tracePt t="16207" x="2109788" y="2105025"/>
          <p14:tracePt t="16223" x="2124075" y="2105025"/>
          <p14:tracePt t="16242" x="2128838" y="2105025"/>
          <p14:tracePt t="16348" x="2138363" y="2105025"/>
          <p14:tracePt t="16363" x="2152650" y="2105025"/>
          <p14:tracePt t="16405" x="2157413" y="2105025"/>
          <p14:tracePt t="16462" x="2214563" y="2105025"/>
          <p14:tracePt t="16484" x="2281238" y="2105025"/>
          <p14:tracePt t="16505" x="2319338" y="2105025"/>
          <p14:tracePt t="16532" x="2333625" y="2105025"/>
          <p14:tracePt t="16548" x="2347913" y="2105025"/>
          <p14:tracePt t="16551" x="2362200" y="2109788"/>
          <p14:tracePt t="16580" x="2428875" y="2114550"/>
          <p14:tracePt t="16596" x="2466975" y="2119313"/>
          <p14:tracePt t="16612" x="2495550" y="2119313"/>
          <p14:tracePt t="16629" x="2519363" y="2124075"/>
          <p14:tracePt t="16632" x="2524125" y="2124075"/>
          <p14:tracePt t="16647" x="2533650" y="2124075"/>
          <p14:tracePt t="16660" x="2543175" y="2124075"/>
          <p14:tracePt t="16680" x="2562225" y="2124075"/>
          <p14:tracePt t="16720" x="2619375" y="2124075"/>
          <p14:tracePt t="16723" x="2628900" y="2124075"/>
          <p14:tracePt t="16742" x="2633663" y="2124075"/>
          <p14:tracePt t="16798" x="2638425" y="2124075"/>
          <p14:tracePt t="16829" x="2695575" y="2124075"/>
          <p14:tracePt t="16846" x="2719388" y="2124075"/>
          <p14:tracePt t="16862" x="2733675" y="2124075"/>
          <p14:tracePt t="16874" x="2738438" y="2124075"/>
          <p14:tracePt t="16892" x="2747963" y="2124075"/>
          <p14:tracePt t="16908" x="2762250" y="2124075"/>
          <p14:tracePt t="16927" x="2771775" y="2124075"/>
          <p14:tracePt t="16931" x="2776538" y="2124075"/>
          <p14:tracePt t="16994" x="2824163" y="2124075"/>
          <p14:tracePt t="16999" x="2838450" y="2124075"/>
          <p14:tracePt t="17015" x="2871788" y="2124075"/>
          <p14:tracePt t="17034" x="2900363" y="2124075"/>
          <p14:tracePt t="17051" x="2928938" y="2124075"/>
          <p14:tracePt t="17070" x="2938463" y="2124075"/>
          <p14:tracePt t="17097" x="2962275" y="2124075"/>
          <p14:tracePt t="17110" x="2971800" y="2124075"/>
          <p14:tracePt t="17113" x="2976563" y="2124075"/>
          <p14:tracePt t="17142" x="3000375" y="2124075"/>
          <p14:tracePt t="17159" x="3014663" y="2124075"/>
          <p14:tracePt t="17180" x="3052763" y="2124075"/>
          <p14:tracePt t="17191" x="3076575" y="2124075"/>
          <p14:tracePt t="17203" x="3105150" y="2124075"/>
          <p14:tracePt t="17221" x="3133725" y="2124075"/>
          <p14:tracePt t="17237" x="3162300" y="2124075"/>
          <p14:tracePt t="17257" x="3181350" y="2124075"/>
          <p14:tracePt t="17280" x="3205163" y="2124075"/>
          <p14:tracePt t="17284" x="3219450" y="2124075"/>
          <p14:tracePt t="17299" x="3243263" y="2124075"/>
          <p14:tracePt t="17317" x="3276600" y="2124075"/>
          <p14:tracePt t="17330" x="3319463" y="2124075"/>
          <p14:tracePt t="17346" x="3357563" y="2124075"/>
          <p14:tracePt t="17361" x="3390900" y="2133600"/>
          <p14:tracePt t="17379" x="3405188" y="2133600"/>
          <p14:tracePt t="17397" x="3424238" y="2138363"/>
          <p14:tracePt t="17438" x="3443288" y="2138363"/>
          <p14:tracePt t="17454" x="3457575" y="2138363"/>
          <p14:tracePt t="17475" x="3462338" y="2138363"/>
          <p14:tracePt t="17705" x="3467100" y="2138363"/>
          <p14:tracePt t="17754" x="3509963" y="2138363"/>
          <p14:tracePt t="17770" x="3533775" y="2138363"/>
          <p14:tracePt t="17788" x="3667125" y="2138363"/>
          <p14:tracePt t="17814" x="3752850" y="2133600"/>
          <p14:tracePt t="17820" x="3771900" y="2128838"/>
          <p14:tracePt t="17831" x="3781425" y="2128838"/>
          <p14:tracePt t="17846" x="3786188" y="2128838"/>
          <p14:tracePt t="17894" x="3800475" y="2128838"/>
          <p14:tracePt t="18937" x="3805238" y="2128838"/>
          <p14:tracePt t="18959" x="3824288" y="2128838"/>
          <p14:tracePt t="18993" x="3967163" y="2128838"/>
          <p14:tracePt t="19001" x="4014788" y="2128838"/>
          <p14:tracePt t="19007" x="4062413" y="2128838"/>
          <p14:tracePt t="19013" x="4110038" y="2128838"/>
          <p14:tracePt t="19021" x="4162425" y="2128838"/>
          <p14:tracePt t="19055" x="4224338" y="2128838"/>
          <p14:tracePt t="19100" x="4233863" y="2128838"/>
          <p14:tracePt t="19131" x="4243388" y="2128838"/>
          <p14:tracePt t="19176" x="4262438" y="2128838"/>
          <p14:tracePt t="19190" x="4276725" y="2128838"/>
          <p14:tracePt t="19222" x="4338638" y="2128838"/>
          <p14:tracePt t="19228" x="4348163" y="2128838"/>
          <p14:tracePt t="19252" x="4391025" y="2128838"/>
          <p14:tracePt t="19259" x="4395788" y="2128838"/>
          <p14:tracePt t="19275" x="4433888" y="2128838"/>
          <p14:tracePt t="19289" x="4486275" y="2128838"/>
          <p14:tracePt t="19310" x="4533900" y="2128838"/>
          <p14:tracePt t="19329" x="4557713" y="2128838"/>
          <p14:tracePt t="19439" x="4572000" y="2128838"/>
          <p14:tracePt t="19450" x="4576763" y="2128838"/>
          <p14:tracePt t="19454" x="4586288" y="2128838"/>
          <p14:tracePt t="19477" x="4619625" y="2128838"/>
          <p14:tracePt t="19484" x="4633913" y="2128838"/>
          <p14:tracePt t="19491" x="4672013" y="2128838"/>
          <p14:tracePt t="19496" x="4686300" y="2128838"/>
          <p14:tracePt t="19515" x="4786313" y="2128838"/>
          <p14:tracePt t="19523" x="4805363" y="2128838"/>
          <p14:tracePt t="19536" x="4857750" y="2128838"/>
          <p14:tracePt t="19579" x="4962525" y="2138363"/>
          <p14:tracePt t="19596" x="4986338" y="2138363"/>
          <p14:tracePt t="19617" x="5110163" y="2143125"/>
          <p14:tracePt t="19625" x="5157788" y="2152650"/>
          <p14:tracePt t="19655" x="5305425" y="2157413"/>
          <p14:tracePt t="19661" x="5343525" y="2157413"/>
          <p14:tracePt t="19690" x="5372100" y="2157413"/>
          <p14:tracePt t="19709" x="5453063" y="2166938"/>
          <p14:tracePt t="19761" x="5624513" y="2166938"/>
          <p14:tracePt t="19770" x="5653088" y="2166938"/>
          <p14:tracePt t="19797" x="5724525" y="2166938"/>
          <p14:tracePt t="19832" x="5781675" y="2166938"/>
          <p14:tracePt t="19878" x="5976938" y="2166938"/>
          <p14:tracePt t="19885" x="5991225" y="2166938"/>
          <p14:tracePt t="19896" x="6000750" y="2166938"/>
          <p14:tracePt t="19921" x="6005513" y="2166938"/>
          <p14:tracePt t="19957" x="6015038" y="2166938"/>
          <p14:tracePt t="19968" x="6034088" y="2166938"/>
          <p14:tracePt t="19991" x="6067425" y="2166938"/>
          <p14:tracePt t="19998" x="6081713" y="2166938"/>
          <p14:tracePt t="20003" x="6091238" y="2166938"/>
          <p14:tracePt t="20007" x="6100763" y="2166938"/>
          <p14:tracePt t="20024" x="6110288" y="2166938"/>
          <p14:tracePt t="20031" x="6115050" y="2166938"/>
          <p14:tracePt t="20038" x="6124575" y="2166938"/>
          <p14:tracePt t="20052" x="6129338" y="2166938"/>
          <p14:tracePt t="20079" x="6134100" y="2166938"/>
          <p14:tracePt t="20097" x="6138863" y="2166938"/>
          <p14:tracePt t="20114" x="6148388" y="2166938"/>
          <p14:tracePt t="20129" x="6162675" y="2166938"/>
          <p14:tracePt t="20162" x="6191250" y="2166938"/>
          <p14:tracePt t="20627" x="6219825" y="2166938"/>
          <p14:tracePt t="20646" x="6229350" y="2166938"/>
          <p14:tracePt t="20672" x="6262688" y="2166938"/>
          <p14:tracePt t="20675" x="6286500" y="2162175"/>
          <p14:tracePt t="20691" x="6334125" y="2162175"/>
          <p14:tracePt t="20724" x="6429375" y="2143125"/>
          <p14:tracePt t="20736" x="6453188" y="2138363"/>
          <p14:tracePt t="20753" x="6505575" y="2124075"/>
          <p14:tracePt t="20772" x="6548438" y="2114550"/>
          <p14:tracePt t="20804" x="6572250" y="2100263"/>
          <p14:tracePt t="20849" x="6610350" y="2076450"/>
          <p14:tracePt t="20864" x="6624638" y="2071688"/>
          <p14:tracePt t="20894" x="6634163" y="2066925"/>
          <p14:tracePt t="20910" x="6653213" y="2052638"/>
          <p14:tracePt t="20922" x="6662738" y="2043113"/>
          <p14:tracePt t="20991" x="6691313" y="2009775"/>
          <p14:tracePt t="21009" x="6691313" y="2005013"/>
          <p14:tracePt t="21022" x="6696075" y="2005013"/>
          <p14:tracePt t="21034" x="6700838" y="2000250"/>
          <p14:tracePt t="21080" x="6705600" y="1981200"/>
          <p14:tracePt t="21102" x="6710363" y="1971675"/>
          <p14:tracePt t="21126" x="6715125" y="1962150"/>
          <p14:tracePt t="21157" x="6719888" y="1952625"/>
          <p14:tracePt t="21188" x="6719888" y="1947863"/>
          <p14:tracePt t="21394" x="6719888" y="1952625"/>
          <p14:tracePt t="21431" x="6719888" y="1957388"/>
          <p14:tracePt t="21441" x="6719888" y="1962150"/>
          <p14:tracePt t="21456" x="6715125" y="1966913"/>
          <p14:tracePt t="21479" x="6710363" y="1981200"/>
          <p14:tracePt t="21502" x="6700838" y="1995488"/>
          <p14:tracePt t="21561" x="6696075" y="2000250"/>
          <p14:tracePt t="21640" x="6696075" y="2005013"/>
          <p14:tracePt t="21659" x="6696075" y="2009775"/>
          <p14:tracePt t="21751" x="6691313" y="2014538"/>
          <p14:tracePt t="21785" x="6672263" y="2038350"/>
          <p14:tracePt t="21829" x="6653213" y="2071688"/>
          <p14:tracePt t="21845" x="6643688" y="2085975"/>
          <p14:tracePt t="21865" x="6624638" y="2095500"/>
          <p14:tracePt t="21880" x="6615113" y="2109788"/>
          <p14:tracePt t="21913" x="6600825" y="2128838"/>
          <p14:tracePt t="21943" x="6586538" y="2147888"/>
          <p14:tracePt t="21981" x="6577013" y="2166938"/>
          <p14:tracePt t="22017" x="6562725" y="2181225"/>
          <p14:tracePt t="22034" x="6553200" y="2190750"/>
          <p14:tracePt t="22068" x="6548438" y="2195513"/>
          <p14:tracePt t="22085" x="6543675" y="2205038"/>
          <p14:tracePt t="22288" x="6548438" y="2181225"/>
          <p14:tracePt t="22316" x="6553200" y="2171700"/>
          <p14:tracePt t="22327" x="6562725" y="2157413"/>
          <p14:tracePt t="22346" x="6567488" y="2147888"/>
          <p14:tracePt t="22383" x="6567488" y="2143125"/>
          <p14:tracePt t="22427" x="6581775" y="2105025"/>
          <p14:tracePt t="22432" x="6581775" y="2100263"/>
          <p14:tracePt t="22447" x="6581775" y="2085975"/>
          <p14:tracePt t="22452" x="6581775" y="2081213"/>
          <p14:tracePt t="22474" x="6581775" y="2076450"/>
          <p14:tracePt t="22506" x="6586538" y="2062163"/>
          <p14:tracePt t="22523" x="6591300" y="2052638"/>
          <p14:tracePt t="22535" x="6591300" y="2047875"/>
          <p14:tracePt t="22643" x="6591300" y="2038350"/>
          <p14:tracePt t="22768" x="6567488" y="2038350"/>
          <p14:tracePt t="22787" x="6538913" y="2038350"/>
          <p14:tracePt t="22817" x="6434138" y="2028825"/>
          <p14:tracePt t="22819" x="6391275" y="2028825"/>
          <p14:tracePt t="22832" x="6362700" y="2028825"/>
          <p14:tracePt t="22844" x="6315075" y="2028825"/>
          <p14:tracePt t="22850" x="6248400" y="2028825"/>
          <p14:tracePt t="22859" x="6191250" y="2028825"/>
          <p14:tracePt t="22866" x="6162675" y="2028825"/>
          <p14:tracePt t="22880" x="6053138" y="2028825"/>
          <p14:tracePt t="22908" x="5900738" y="2028825"/>
          <p14:tracePt t="22942" x="5638800" y="2033588"/>
          <p14:tracePt t="22948" x="5610225" y="2038350"/>
          <p14:tracePt t="22958" x="5553075" y="2038350"/>
          <p14:tracePt t="22990" x="5310188" y="2052638"/>
          <p14:tracePt t="23019" x="5114925" y="2057400"/>
          <p14:tracePt t="23038" x="5029200" y="2066925"/>
          <p14:tracePt t="23063" x="4905375" y="2071688"/>
          <p14:tracePt t="23066" x="4876800" y="2071688"/>
          <p14:tracePt t="23093" x="4838700" y="2071688"/>
          <p14:tracePt t="23099" x="4829175" y="2071688"/>
          <p14:tracePt t="23132" x="4752975" y="2071688"/>
          <p14:tracePt t="23142" x="4705350" y="2071688"/>
          <p14:tracePt t="23158" x="4681538" y="2071688"/>
          <p14:tracePt t="23176" x="4667250" y="2071688"/>
          <p14:tracePt t="23190" x="4652963" y="2071688"/>
          <p14:tracePt t="23221" x="4648200" y="2071688"/>
          <p14:tracePt t="23328" x="4662488" y="2071688"/>
          <p14:tracePt t="23361" x="4695825" y="2071688"/>
          <p14:tracePt t="23380" x="4857750" y="2071688"/>
          <p14:tracePt t="23392" x="5010150" y="2062163"/>
          <p14:tracePt t="23398" x="5095875" y="2062163"/>
          <p14:tracePt t="23423" x="5329238" y="2062163"/>
          <p14:tracePt t="23459" x="5576888" y="2062163"/>
          <p14:tracePt t="23475" x="5648325" y="2062163"/>
          <p14:tracePt t="23504" x="5762625" y="2085975"/>
          <p14:tracePt t="23518" x="5805488" y="2095500"/>
          <p14:tracePt t="23535" x="5843588" y="2105025"/>
          <p14:tracePt t="23548" x="5881688" y="2109788"/>
          <p14:tracePt t="23579" x="5986463" y="2114550"/>
          <p14:tracePt t="23595" x="6053138" y="2114550"/>
          <p14:tracePt t="23610" x="6134100" y="2114550"/>
          <p14:tracePt t="23627" x="6210300" y="2114550"/>
          <p14:tracePt t="23643" x="6281738" y="2100263"/>
          <p14:tracePt t="23646" x="6296025" y="2095500"/>
          <p14:tracePt t="23691" x="6386513" y="2047875"/>
          <p14:tracePt t="23718" x="6405563" y="2038350"/>
          <p14:tracePt t="23755" x="6405563" y="2033588"/>
          <p14:tracePt t="23956" x="6424613" y="2033588"/>
          <p14:tracePt t="23962" x="6429375" y="2033588"/>
          <p14:tracePt t="24005" x="6467475" y="2043113"/>
          <p14:tracePt t="24035" x="6600825" y="2071688"/>
          <p14:tracePt t="24049" x="6638925" y="2076450"/>
          <p14:tracePt t="24067" x="6643688" y="2076450"/>
          <p14:tracePt t="24503" x="6629400" y="2081213"/>
          <p14:tracePt t="24520" x="6619875" y="2085975"/>
          <p14:tracePt t="24537" x="6581775" y="2090738"/>
          <p14:tracePt t="24556" x="6548438" y="2095500"/>
          <p14:tracePt t="24561" x="6519863" y="2095500"/>
          <p14:tracePt t="24569" x="6505575" y="2100263"/>
          <p14:tracePt t="24580" x="6486525" y="2100263"/>
          <p14:tracePt t="24598" x="6343650" y="2109788"/>
          <p14:tracePt t="24614" x="6248400" y="2119313"/>
          <p14:tracePt t="24647" x="5962650" y="2124075"/>
          <p14:tracePt t="24649" x="5867400" y="2124075"/>
          <p14:tracePt t="24660" x="5810250" y="2124075"/>
          <p14:tracePt t="24674" x="5676900" y="2124075"/>
          <p14:tracePt t="24690" x="5157788" y="2124075"/>
          <p14:tracePt t="24707" x="4652963" y="2124075"/>
          <p14:tracePt t="24709" x="4572000" y="2124075"/>
          <p14:tracePt t="24740" x="3881438" y="2124075"/>
          <p14:tracePt t="24769" x="3648075" y="2124075"/>
          <p14:tracePt t="24773" x="3543300" y="2124075"/>
          <p14:tracePt t="24778" x="3505200" y="2124075"/>
          <p14:tracePt t="24784" x="3409950" y="2124075"/>
          <p14:tracePt t="24802" x="3267075" y="2124075"/>
          <p14:tracePt t="24836" x="2900363" y="2124075"/>
          <p14:tracePt t="24847" x="2814638" y="2124075"/>
          <p14:tracePt t="24853" x="2728913" y="2124075"/>
          <p14:tracePt t="24875" x="2566988" y="2124075"/>
          <p14:tracePt t="24884" x="2519363" y="2124075"/>
          <p14:tracePt t="24895" x="2500313" y="2124075"/>
          <p14:tracePt t="24896" x="2466975" y="2124075"/>
          <p14:tracePt t="24922" x="2390775" y="2124075"/>
          <p14:tracePt t="24956" x="2319338" y="2124075"/>
          <p14:tracePt t="25010" x="2195513" y="2124075"/>
          <p14:tracePt t="25033" x="2171700" y="2124075"/>
          <p14:tracePt t="25070" x="1924050" y="2124075"/>
          <p14:tracePt t="25078" x="1905000" y="2124075"/>
          <p14:tracePt t="25095" x="1857375" y="2124075"/>
          <p14:tracePt t="25112" x="1828800" y="2124075"/>
          <p14:tracePt t="25126" x="1804988" y="2124075"/>
          <p14:tracePt t="25145" x="1762125" y="2124075"/>
          <p14:tracePt t="25191" x="1671638" y="2124075"/>
          <p14:tracePt t="25208" x="1657350" y="2124075"/>
          <p14:tracePt t="25241" x="1647825" y="2124075"/>
          <p14:tracePt t="25242" x="1643063" y="2124075"/>
          <p14:tracePt t="25275" x="1628775" y="2124075"/>
          <p14:tracePt t="25306" x="1600200" y="2124075"/>
          <p14:tracePt t="25313" x="1595438" y="2124075"/>
          <p14:tracePt t="25319" x="1576388" y="2124075"/>
          <p14:tracePt t="25346" x="1524000" y="2124075"/>
          <p14:tracePt t="25351" x="1500188" y="2124075"/>
          <p14:tracePt t="25928" x="804863" y="2105025"/>
          <p14:tracePt t="26103" x="742950" y="2105025"/>
          <p14:tracePt t="26107" x="733425" y="2105025"/>
          <p14:tracePt t="26113" x="728663" y="2105025"/>
          <p14:tracePt t="26143" x="723900" y="2105025"/>
          <p14:tracePt t="26299" x="728663" y="2095500"/>
          <p14:tracePt t="26318" x="757238" y="2085975"/>
          <p14:tracePt t="26342" x="823913" y="2076450"/>
          <p14:tracePt t="26344" x="838200" y="2071688"/>
          <p14:tracePt t="26362" x="923925" y="2057400"/>
          <p14:tracePt t="26378" x="962025" y="2047875"/>
          <p14:tracePt t="26392" x="1052513" y="2043113"/>
          <p14:tracePt t="26408" x="1166813" y="2033588"/>
          <p14:tracePt t="26439" x="1404938" y="2033588"/>
          <p14:tracePt t="26441" x="1500188" y="2033588"/>
          <p14:tracePt t="26456" x="1604963" y="2033588"/>
          <p14:tracePt t="26478" x="1790700" y="2033588"/>
          <p14:tracePt t="26500" x="2081213" y="2033588"/>
          <p14:tracePt t="26504" x="2119313" y="2033588"/>
          <p14:tracePt t="26519" x="2309813" y="2033588"/>
          <p14:tracePt t="26552" x="2576513" y="2033588"/>
          <p14:tracePt t="26576" x="2805113" y="2033588"/>
          <p14:tracePt t="26597" x="3024188" y="2033588"/>
          <p14:tracePt t="26600" x="3100388" y="2033588"/>
          <p14:tracePt t="26643" x="3295650" y="2033588"/>
          <p14:tracePt t="26658" x="3352800" y="2033588"/>
          <p14:tracePt t="26660" x="3386138" y="2033588"/>
          <p14:tracePt t="26691" x="3481388" y="2038350"/>
          <p14:tracePt t="26708" x="3519488" y="2038350"/>
          <p14:tracePt t="26745" x="3667125" y="2047875"/>
          <p14:tracePt t="26756" x="3724275" y="2052638"/>
          <p14:tracePt t="26770" x="3781425" y="2062163"/>
          <p14:tracePt t="26779" x="3900488" y="2071688"/>
          <p14:tracePt t="26815" x="4043363" y="2076450"/>
          <p14:tracePt t="26817" x="4081463" y="2076450"/>
          <p14:tracePt t="26834" x="4148138" y="2076450"/>
          <p14:tracePt t="26866" x="4286250" y="2085975"/>
          <p14:tracePt t="26890" x="4495800" y="2100263"/>
          <p14:tracePt t="26894" x="4572000" y="2100263"/>
          <p14:tracePt t="26908" x="4695825" y="2105025"/>
          <p14:tracePt t="26928" x="4810125" y="2105025"/>
          <p14:tracePt t="26943" x="4895850" y="2105025"/>
          <p14:tracePt t="26957" x="4986338" y="2105025"/>
          <p14:tracePt t="26990" x="5262563" y="2114550"/>
          <p14:tracePt t="27003" x="5329238" y="2119313"/>
          <p14:tracePt t="27010" x="5405438" y="2128838"/>
          <p14:tracePt t="27021" x="5534025" y="2138363"/>
          <p14:tracePt t="27039" x="5638800" y="2138363"/>
          <p14:tracePt t="27065" x="5748338" y="2138363"/>
          <p14:tracePt t="27080" x="5786438" y="2138363"/>
          <p14:tracePt t="27095" x="5838825" y="2138363"/>
          <p14:tracePt t="27112" x="5915025" y="2143125"/>
          <p14:tracePt t="27129" x="6019800" y="2147888"/>
          <p14:tracePt t="27144" x="6138863" y="2166938"/>
          <p14:tracePt t="27161" x="6272213" y="2171700"/>
          <p14:tracePt t="27191" x="6324600" y="2171700"/>
          <p14:tracePt t="27206" x="6334125" y="2171700"/>
          <p14:tracePt t="27221" x="6362700" y="2171700"/>
          <p14:tracePt t="27239" x="6396038" y="2171700"/>
          <p14:tracePt t="27266" x="6491288" y="2176463"/>
          <p14:tracePt t="27287" x="6534150" y="2176463"/>
          <p14:tracePt t="27297" x="6553200" y="2176463"/>
          <p14:tracePt t="27316" x="6562725" y="2176463"/>
          <p14:tracePt t="27361" x="6581775" y="2176463"/>
          <p14:tracePt t="27391" x="6719888" y="2185988"/>
          <p14:tracePt t="27395" x="6738938" y="2185988"/>
          <p14:tracePt t="27410" x="6767513" y="2185988"/>
          <p14:tracePt t="27424" x="6815138" y="2185988"/>
          <p14:tracePt t="27438" x="6819900" y="2185988"/>
          <p14:tracePt t="27547" x="6834188" y="2185988"/>
          <p14:tracePt t="27563" x="6867525" y="2185988"/>
          <p14:tracePt t="27582" x="6886575" y="2176463"/>
          <p14:tracePt t="27613" x="6934200" y="2157413"/>
          <p14:tracePt t="27643" x="6967538" y="2138363"/>
          <p14:tracePt t="27679" x="6981825" y="2124075"/>
          <p14:tracePt t="27705" x="6991350" y="2119313"/>
          <p14:tracePt t="27721" x="6996113" y="2114550"/>
          <p14:tracePt t="27752" x="7000875" y="2109788"/>
          <p14:tracePt t="27834" x="7005638" y="2100263"/>
          <p14:tracePt t="27879" x="7010400" y="2100263"/>
          <p14:tracePt t="28344" x="7005638" y="2100263"/>
          <p14:tracePt t="28381" x="6996113" y="2100263"/>
          <p14:tracePt t="28447" x="6834188" y="2100263"/>
          <p14:tracePt t="28458" x="6800850" y="2100263"/>
          <p14:tracePt t="28472" x="6710363" y="2100263"/>
          <p14:tracePt t="28485" x="6596063" y="2100263"/>
          <p14:tracePt t="28491" x="6538913" y="2100263"/>
          <p14:tracePt t="28515" x="6415088" y="2100263"/>
          <p14:tracePt t="28537" x="6253163" y="2100263"/>
          <p14:tracePt t="28563" x="6143625" y="2105025"/>
          <p14:tracePt t="28566" x="6115050" y="2105025"/>
          <p14:tracePt t="28594" x="6048375" y="2109788"/>
          <p14:tracePt t="28598" x="6024563" y="2114550"/>
          <p14:tracePt t="28614" x="5957888" y="2114550"/>
          <p14:tracePt t="28641" x="5805488" y="2114550"/>
          <p14:tracePt t="28644" x="5738813" y="2114550"/>
          <p14:tracePt t="28648" x="5681663" y="2114550"/>
          <p14:tracePt t="28674" x="5481638" y="2114550"/>
          <p14:tracePt t="28688" x="5357813" y="2114550"/>
          <p14:tracePt t="28694" x="5300663" y="2114550"/>
          <p14:tracePt t="28709" x="5176838" y="2114550"/>
          <p14:tracePt t="28739" x="4891088" y="2114550"/>
          <p14:tracePt t="28754" x="4757738" y="2114550"/>
          <p14:tracePt t="28786" x="4529138" y="2114550"/>
          <p14:tracePt t="28796" x="4414838" y="2114550"/>
          <p14:tracePt t="28817" x="4300538" y="2114550"/>
          <p14:tracePt t="28839" x="4129088" y="2114550"/>
          <p14:tracePt t="28849" x="4005263" y="2114550"/>
          <p14:tracePt t="28861" x="3943350" y="2114550"/>
          <p14:tracePt t="28880" x="3790950" y="2114550"/>
          <p14:tracePt t="28910" x="3671888" y="2114550"/>
          <p14:tracePt t="28937" x="3605213" y="2109788"/>
          <p14:tracePt t="28942" x="3581400" y="2109788"/>
          <p14:tracePt t="28959" x="3529013" y="2109788"/>
          <p14:tracePt t="28996" x="3348038" y="2109788"/>
          <p14:tracePt t="29001" x="3305175" y="2109788"/>
          <p14:tracePt t="29008" x="3248025" y="2109788"/>
          <p14:tracePt t="29019" x="3233738" y="2109788"/>
          <p14:tracePt t="29021" x="3219450" y="2109788"/>
          <p14:tracePt t="29044" x="3176588" y="2109788"/>
          <p14:tracePt t="29065" x="3114675" y="2109788"/>
          <p14:tracePt t="29092" x="3076575" y="2109788"/>
          <p14:tracePt t="29113" x="2933700" y="2109788"/>
          <p14:tracePt t="29128" x="2876550" y="2109788"/>
          <p14:tracePt t="29147" x="2771775" y="2100263"/>
          <p14:tracePt t="29188" x="2547938" y="2100263"/>
          <p14:tracePt t="29207" x="2462213" y="2100263"/>
          <p14:tracePt t="29219" x="2424113" y="2100263"/>
          <p14:tracePt t="29241" x="2295525" y="2095500"/>
          <p14:tracePt t="29257" x="2247900" y="2085975"/>
          <p14:tracePt t="29286" x="2171700" y="2076450"/>
          <p14:tracePt t="29295" x="2147888" y="2071688"/>
          <p14:tracePt t="29332" x="2090738" y="2062163"/>
          <p14:tracePt t="29348" x="2071688" y="2062163"/>
          <p14:tracePt t="29367" x="2009775" y="2062163"/>
          <p14:tracePt t="29392" x="1919288" y="2057400"/>
          <p14:tracePt t="29407" x="1866900" y="2052638"/>
          <p14:tracePt t="29438" x="1800225" y="2047875"/>
          <p14:tracePt t="29455" x="1790700" y="2047875"/>
          <p14:tracePt t="29491" x="1743075" y="2047875"/>
          <p14:tracePt t="29518" x="1709738" y="2047875"/>
          <p14:tracePt t="29524" x="1704975" y="2047875"/>
          <p14:tracePt t="29880" x="1671638" y="2047875"/>
          <p14:tracePt t="29906" x="1643063" y="2047875"/>
          <p14:tracePt t="29927" x="1638300" y="2047875"/>
          <p14:tracePt t="29938" x="1633538" y="2047875"/>
          <p14:tracePt t="30876" x="1643063" y="2047875"/>
          <p14:tracePt t="30986" x="1662113" y="2047875"/>
          <p14:tracePt t="31033" x="1676400" y="2047875"/>
          <p14:tracePt t="31064" x="1690688" y="2047875"/>
          <p14:tracePt t="31096" x="1714500" y="2047875"/>
          <p14:tracePt t="31112" x="1743075" y="2047875"/>
          <p14:tracePt t="31129" x="1747838" y="2047875"/>
          <p14:tracePt t="31144" x="1752600" y="2047875"/>
          <p14:tracePt t="31269" x="1752600" y="2052638"/>
          <p14:tracePt t="31284" x="1752600" y="2062163"/>
          <p14:tracePt t="31320" x="1743075" y="2100263"/>
          <p14:tracePt t="31349" x="1690688" y="2190750"/>
          <p14:tracePt t="31364" x="1690688" y="2200275"/>
          <p14:tracePt t="31383" x="1690688" y="2209800"/>
          <p14:tracePt t="31439" x="1690688" y="2224088"/>
          <p14:tracePt t="31456" x="1681163" y="2233613"/>
          <p14:tracePt t="31494" x="1647825" y="2295525"/>
          <p14:tracePt t="31496" x="1643063" y="2305050"/>
          <p14:tracePt t="31519" x="1614488" y="2352675"/>
          <p14:tracePt t="31549" x="1581150" y="2395538"/>
          <p14:tracePt t="31566" x="1547813" y="2438400"/>
          <p14:tracePt t="31580" x="1514475" y="2471738"/>
          <p14:tracePt t="31596" x="1495425" y="2500313"/>
          <p14:tracePt t="31614" x="1466850" y="2519363"/>
          <p14:tracePt t="31631" x="1452563" y="2543175"/>
          <p14:tracePt t="31642" x="1438275" y="2566988"/>
          <p14:tracePt t="31649" x="1433513" y="2566988"/>
          <p14:tracePt t="31658" x="1423988" y="2576513"/>
          <p14:tracePt t="31665" x="1419225" y="2581275"/>
          <p14:tracePt t="31679" x="1409700" y="2595563"/>
          <p14:tracePt t="31711" x="1376363" y="2624138"/>
          <p14:tracePt t="31737" x="1314450" y="2681288"/>
          <p14:tracePt t="31770" x="1247775" y="2738438"/>
          <p14:tracePt t="31786" x="1223963" y="2757488"/>
          <p14:tracePt t="31797" x="1204913" y="2776538"/>
          <p14:tracePt t="31831" x="1176338" y="2805113"/>
          <p14:tracePt t="31852" x="1152525" y="2824163"/>
          <p14:tracePt t="31878" x="1123950" y="2847975"/>
          <p14:tracePt t="31880" x="1119188" y="2852738"/>
          <p14:tracePt t="31927" x="1085850" y="2881313"/>
          <p14:tracePt t="31940" x="1047750" y="2895600"/>
          <p14:tracePt t="31960" x="1028700" y="2909888"/>
          <p14:tracePt t="31987" x="995363" y="2928938"/>
          <p14:tracePt t="32009" x="976313" y="2947988"/>
          <p14:tracePt t="32023" x="971550" y="2952750"/>
          <p14:tracePt t="32053" x="966788" y="2957513"/>
          <p14:tracePt t="32070" x="957263" y="2967038"/>
          <p14:tracePt t="32098" x="928688" y="2986088"/>
          <p14:tracePt t="32128" x="914400" y="2995613"/>
          <p14:tracePt t="32143" x="904875" y="3005138"/>
          <p14:tracePt t="32159" x="895350" y="3009900"/>
          <p14:tracePt t="32188" x="890588" y="3014663"/>
          <p14:tracePt t="32204" x="885825" y="3019425"/>
          <p14:tracePt t="32226" x="881063" y="3024188"/>
          <p14:tracePt t="32256" x="876300" y="3033713"/>
          <p14:tracePt t="32275" x="871538" y="3038475"/>
          <p14:tracePt t="32347" x="871538" y="3048000"/>
          <p14:tracePt t="32387" x="871538" y="3071813"/>
          <p14:tracePt t="32398" x="871538" y="3081338"/>
          <p14:tracePt t="32428" x="871538" y="3090863"/>
          <p14:tracePt t="32447" x="871538" y="3100388"/>
          <p14:tracePt t="32477" x="871538" y="3105150"/>
          <p14:tracePt t="32504" x="871538" y="3109913"/>
          <p14:tracePt t="32540" x="876300" y="3109913"/>
          <p14:tracePt t="32579" x="881063" y="3109913"/>
          <p14:tracePt t="32595" x="895350" y="3114675"/>
          <p14:tracePt t="32631" x="971550" y="3119438"/>
          <p14:tracePt t="32645" x="995363" y="3128963"/>
          <p14:tracePt t="32662" x="1033463" y="3128963"/>
          <p14:tracePt t="32680" x="1057275" y="3128963"/>
          <p14:tracePt t="32682" x="1076325" y="3133725"/>
          <p14:tracePt t="32694" x="1090613" y="3133725"/>
          <p14:tracePt t="32704" x="1104900" y="3133725"/>
          <p14:tracePt t="32709" x="1119188" y="3133725"/>
          <p14:tracePt t="32720" x="1157288" y="3133725"/>
          <p14:tracePt t="32743" x="1209675" y="3133725"/>
          <p14:tracePt t="32749" x="1223963" y="3133725"/>
          <p14:tracePt t="32756" x="1238250" y="3133725"/>
          <p14:tracePt t="32785" x="1257300" y="3133725"/>
          <p14:tracePt t="32789" x="1262063" y="3133725"/>
          <p14:tracePt t="32818" x="1285875" y="3133725"/>
          <p14:tracePt t="32832" x="1304925" y="3133725"/>
          <p14:tracePt t="32860" x="1352550" y="3133725"/>
          <p14:tracePt t="32877" x="1371600" y="3133725"/>
          <p14:tracePt t="32895" x="1381125" y="3133725"/>
          <p14:tracePt t="32908" x="1390650" y="3138488"/>
          <p14:tracePt t="32927" x="1400175" y="3138488"/>
          <p14:tracePt t="32936" x="1409700" y="3138488"/>
          <p14:tracePt t="32975" x="1476375" y="3143250"/>
          <p14:tracePt t="32977" x="1495425" y="3143250"/>
          <p14:tracePt t="33001" x="1538288" y="3148013"/>
          <p14:tracePt t="33006" x="1562100" y="3148013"/>
          <p14:tracePt t="33035" x="1652588" y="3162300"/>
          <p14:tracePt t="33052" x="1866900" y="3190875"/>
          <p14:tracePt t="33063" x="1952625" y="3205163"/>
          <p14:tracePt t="33066" x="2019300" y="3214688"/>
          <p14:tracePt t="33095" x="2157413" y="3238500"/>
          <p14:tracePt t="33112" x="2290763" y="3243263"/>
          <p14:tracePt t="33138" x="2381250" y="3252788"/>
          <p14:tracePt t="33155" x="2486025" y="3257550"/>
          <p14:tracePt t="33179" x="2686050" y="3257550"/>
          <p14:tracePt t="33189" x="2752725" y="3267075"/>
          <p14:tracePt t="33194" x="2824163" y="3271838"/>
          <p14:tracePt t="33207" x="2890838" y="3271838"/>
          <p14:tracePt t="33222" x="2995613" y="3281363"/>
          <p14:tracePt t="33239" x="3071813" y="3286125"/>
          <p14:tracePt t="33272" x="3152775" y="3300413"/>
          <p14:tracePt t="33282" x="3252788" y="3314700"/>
          <p14:tracePt t="33319" x="3457575" y="3348038"/>
          <p14:tracePt t="33329" x="3519488" y="3357563"/>
          <p14:tracePt t="33363" x="3719513" y="3371850"/>
          <p14:tracePt t="33380" x="3890963" y="3381375"/>
          <p14:tracePt t="33412" x="4205288" y="3395663"/>
          <p14:tracePt t="33441" x="4424363" y="3405188"/>
          <p14:tracePt t="33458" x="4586288" y="3405188"/>
          <p14:tracePt t="33475" x="4681538" y="3409950"/>
          <p14:tracePt t="33493" x="4981575" y="3429000"/>
          <p14:tracePt t="33518" x="5162550" y="3433763"/>
          <p14:tracePt t="33524" x="5272088" y="3443288"/>
          <p14:tracePt t="33562" x="5595938" y="3443288"/>
          <p14:tracePt t="33566" x="5634038" y="3443288"/>
          <p14:tracePt t="33580" x="5719763" y="3443288"/>
          <p14:tracePt t="33584" x="5757863" y="3443288"/>
          <p14:tracePt t="33595" x="5843588" y="3443288"/>
          <p14:tracePt t="33612" x="6043613" y="3443288"/>
          <p14:tracePt t="33628" x="6129338" y="3443288"/>
          <p14:tracePt t="33656" x="6234113" y="3443288"/>
          <p14:tracePt t="33659" x="6253163" y="3443288"/>
          <p14:tracePt t="33708" x="6510338" y="3443288"/>
          <p14:tracePt t="33722" x="6581775" y="3443288"/>
          <p14:tracePt t="33734" x="6596063" y="3443288"/>
          <p14:tracePt t="33751" x="6605588" y="3443288"/>
          <p14:tracePt t="33843" x="6596063" y="3443288"/>
          <p14:tracePt t="33955" x="6577013" y="3452813"/>
          <p14:tracePt t="33957" x="6557963" y="3452813"/>
          <p14:tracePt t="33998" x="6419850" y="3467100"/>
          <p14:tracePt t="34004" x="6362700" y="3476625"/>
          <p14:tracePt t="34021" x="6229350" y="3476625"/>
          <p14:tracePt t="34033" x="6067425" y="3486150"/>
          <p14:tracePt t="34050" x="5905500" y="3486150"/>
          <p14:tracePt t="34067" x="5738813" y="3486150"/>
          <p14:tracePt t="34081" x="5595938" y="3486150"/>
          <p14:tracePt t="34103" x="5395913" y="3486150"/>
          <p14:tracePt t="34116" x="5253038" y="3486150"/>
          <p14:tracePt t="34129" x="5110163" y="3486150"/>
          <p14:tracePt t="34158" x="4891088" y="3486150"/>
          <p14:tracePt t="34190" x="4595813" y="3481388"/>
          <p14:tracePt t="34206" x="4443413" y="3471863"/>
          <p14:tracePt t="34225" x="4310063" y="3467100"/>
          <p14:tracePt t="34266" x="3971925" y="3438525"/>
          <p14:tracePt t="34272" x="3895725" y="3429000"/>
          <p14:tracePt t="34283" x="3843338" y="3424238"/>
          <p14:tracePt t="34312" x="3681413" y="3409950"/>
          <p14:tracePt t="34329" x="3552825" y="3390900"/>
          <p14:tracePt t="34346" x="3448050" y="3376613"/>
          <p14:tracePt t="34348" x="3424238" y="3376613"/>
          <p14:tracePt t="34378" x="3305175" y="3367088"/>
          <p14:tracePt t="34393" x="3238500" y="3357563"/>
          <p14:tracePt t="34410" x="3167063" y="3352800"/>
          <p14:tracePt t="34429" x="3090863" y="3343275"/>
          <p14:tracePt t="34445" x="2919413" y="3328988"/>
          <p14:tracePt t="34457" x="2852738" y="3328988"/>
          <p14:tracePt t="34470" x="2752725" y="3314700"/>
          <p14:tracePt t="34478" x="2695575" y="3305175"/>
          <p14:tracePt t="34492" x="2619375" y="3300413"/>
          <p14:tracePt t="34520" x="2547938" y="3295650"/>
          <p14:tracePt t="34564" x="2505075" y="3295650"/>
          <p14:tracePt t="34570" x="2490788" y="3295650"/>
          <p14:tracePt t="34594" x="2447925" y="3295650"/>
          <p14:tracePt t="34612" x="2366963" y="3295650"/>
          <p14:tracePt t="34627" x="2343150" y="3295650"/>
          <p14:tracePt t="34646" x="2309813" y="3295650"/>
          <p14:tracePt t="34675" x="2295525" y="3295650"/>
          <p14:tracePt t="34679" x="2290763" y="3295650"/>
          <p14:tracePt t="34705" x="2276475" y="3295650"/>
          <p14:tracePt t="34711" x="2271713" y="3295650"/>
          <p14:tracePt t="34723" x="2266950" y="3295650"/>
          <p14:tracePt t="34755" x="2257425" y="3295650"/>
          <p14:tracePt t="34893" x="2262188" y="3290888"/>
          <p14:tracePt t="34909" x="2271713" y="3286125"/>
          <p14:tracePt t="34953" x="2338388" y="3262313"/>
          <p14:tracePt t="34991" x="2438400" y="3233738"/>
          <p14:tracePt t="34999" x="2452688" y="3228975"/>
          <p14:tracePt t="35006" x="2471738" y="3228975"/>
          <p14:tracePt t="35016" x="2471738" y="3224213"/>
          <p14:tracePt t="35035" x="2476500" y="3224213"/>
          <p14:tracePt t="35156" x="2481263" y="3224213"/>
          <p14:tracePt t="35310" x="2533650" y="3224213"/>
          <p14:tracePt t="35319" x="2552700" y="3224213"/>
          <p14:tracePt t="35324" x="2566988" y="3219450"/>
          <p14:tracePt t="35333" x="2590800" y="3214688"/>
          <p14:tracePt t="35345" x="2647950" y="3209925"/>
          <p14:tracePt t="35891" x="2986088" y="3052763"/>
          <p14:tracePt t="36393" x="2990850" y="3057525"/>
          <p14:tracePt t="36409" x="2990850" y="3062288"/>
          <p14:tracePt t="36443" x="3052763" y="3105150"/>
          <p14:tracePt t="36476" x="3148013" y="3152775"/>
          <p14:tracePt t="36507" x="3257550" y="3190875"/>
          <p14:tracePt t="36554" x="3400425" y="3209925"/>
          <p14:tracePt t="36560" x="3409950" y="3209925"/>
          <p14:tracePt t="36578" x="3419475" y="3209925"/>
          <p14:tracePt t="36596" x="3443288" y="3209925"/>
          <p14:tracePt t="36612" x="3462338" y="3209925"/>
          <p14:tracePt t="36629" x="3495675" y="3209925"/>
          <p14:tracePt t="36658" x="3571875" y="3205163"/>
          <p14:tracePt t="36691" x="3624263" y="3200400"/>
          <p14:tracePt t="36717" x="3648075" y="3200400"/>
          <p14:tracePt t="36752" x="3709988" y="3200400"/>
          <p14:tracePt t="36770" x="3738563" y="3200400"/>
          <p14:tracePt t="36800" x="3786188" y="3195638"/>
          <p14:tracePt t="36819" x="3800475" y="3195638"/>
          <p14:tracePt t="36831" x="3810000" y="3195638"/>
          <p14:tracePt t="36843" x="3819525" y="3195638"/>
          <p14:tracePt t="36863" x="3843338" y="3195638"/>
          <p14:tracePt t="36893" x="3881438" y="3195638"/>
          <p14:tracePt t="36909" x="3986213" y="3195638"/>
          <p14:tracePt t="36929" x="4048125" y="3195638"/>
          <p14:tracePt t="36941" x="4090988" y="3195638"/>
          <p14:tracePt t="36955" x="4110038" y="3195638"/>
          <p14:tracePt t="36983" x="4143375" y="3195638"/>
          <p14:tracePt t="37002" x="4176713" y="3195638"/>
          <p14:tracePt t="37039" x="4262438" y="3195638"/>
          <p14:tracePt t="37063" x="4329113" y="3195638"/>
          <p14:tracePt t="37079" x="4381500" y="3195638"/>
          <p14:tracePt t="37096" x="4424363" y="3195638"/>
          <p14:tracePt t="37130" x="4524375" y="3195638"/>
          <p14:tracePt t="37145" x="4567238" y="3195638"/>
          <p14:tracePt t="37180" x="4633913" y="3195638"/>
          <p14:tracePt t="37189" x="4667250" y="3195638"/>
          <p14:tracePt t="37205" x="4695825" y="3195638"/>
          <p14:tracePt t="37244" x="4795838" y="3195638"/>
          <p14:tracePt t="37249" x="4814888" y="3195638"/>
          <p14:tracePt t="37255" x="4824413" y="3195638"/>
          <p14:tracePt t="37476" x="4833938" y="3195638"/>
          <p14:tracePt t="37485" x="4838700" y="3195638"/>
          <p14:tracePt t="37491" x="4843463" y="3195638"/>
          <p14:tracePt t="37502" x="4848225" y="3190875"/>
          <p14:tracePt t="37520" x="4872038" y="3190875"/>
          <p14:tracePt t="37547" x="4957763" y="3167063"/>
          <p14:tracePt t="37551" x="4986338" y="3157538"/>
          <p14:tracePt t="37585" x="5067300" y="3119438"/>
          <p14:tracePt t="37609" x="5091113" y="3105150"/>
          <p14:tracePt t="37614" x="5110163" y="3090863"/>
          <p14:tracePt t="37627" x="5157788" y="3062288"/>
          <p14:tracePt t="37644" x="5191125" y="3033713"/>
          <p14:tracePt t="37657" x="5214938" y="3014663"/>
          <p14:tracePt t="37679" x="5272088" y="2967038"/>
          <p14:tracePt t="37708" x="5291138" y="2938463"/>
          <p14:tracePt t="37744" x="5291138" y="2933700"/>
          <p14:tracePt t="37977" x="5295900" y="2938463"/>
          <p14:tracePt t="38007" x="5357813" y="3009900"/>
          <p14:tracePt t="38034" x="5395913" y="3048000"/>
          <p14:tracePt t="38037" x="5405438" y="3062288"/>
          <p14:tracePt t="38070" x="5419725" y="3086100"/>
          <p14:tracePt t="38114" x="5419725" y="3105150"/>
          <p14:tracePt t="38125" x="5419725" y="3114675"/>
          <p14:tracePt t="38142" x="5414963" y="3143250"/>
          <p14:tracePt t="38156" x="5414963" y="3148013"/>
          <p14:tracePt t="38174" x="5414963" y="3152775"/>
          <p14:tracePt t="38360" x="5414963" y="3143250"/>
          <p14:tracePt t="38364" x="5419725" y="3143250"/>
          <p14:tracePt t="38366" x="5419725" y="3138488"/>
          <p14:tracePt t="38393" x="5429250" y="3124200"/>
          <p14:tracePt t="38398" x="5429250" y="3119438"/>
          <p14:tracePt t="38413" x="5434013" y="3105150"/>
          <p14:tracePt t="38428" x="5434013" y="3100388"/>
          <p14:tracePt t="38445" x="5438775" y="3090863"/>
          <p14:tracePt t="38489" x="5448300" y="3081338"/>
          <p14:tracePt t="38731" x="5491163" y="3038475"/>
          <p14:tracePt t="38738" x="5500688" y="3033713"/>
          <p14:tracePt t="38754" x="5505450" y="3024188"/>
          <p14:tracePt t="38787" x="5553075" y="2976563"/>
          <p14:tracePt t="38812" x="5605463" y="2924175"/>
          <p14:tracePt t="38817" x="5619750" y="2909888"/>
          <p14:tracePt t="38839" x="5653088" y="2886075"/>
          <p14:tracePt t="38845" x="5662613" y="2871788"/>
          <p14:tracePt t="38851" x="5681663" y="2862263"/>
          <p14:tracePt t="38858" x="5691188" y="2857500"/>
          <p14:tracePt t="38864" x="5705475" y="2838450"/>
          <p14:tracePt t="38897" x="5734050" y="2814638"/>
          <p14:tracePt t="38899" x="5738813" y="2814638"/>
          <p14:tracePt t="38939" x="5757863" y="2805113"/>
          <p14:tracePt t="38986" x="5762625" y="2800350"/>
          <p14:tracePt t="39144" x="5757863" y="2814638"/>
          <p14:tracePt t="39154" x="5748338" y="2843213"/>
          <p14:tracePt t="39177" x="5705475" y="2943225"/>
          <p14:tracePt t="39189" x="5691188" y="2986088"/>
          <p14:tracePt t="39191" x="5676900" y="3019425"/>
          <p14:tracePt t="39236" x="5638800" y="3148013"/>
          <p14:tracePt t="39255" x="5614988" y="3224213"/>
          <p14:tracePt t="39260" x="5610225" y="3228975"/>
          <p14:tracePt t="39280" x="5605463" y="3248025"/>
          <p14:tracePt t="39285" x="5600700" y="3252788"/>
          <p14:tracePt t="39319" x="5600700" y="3257550"/>
          <p14:tracePt t="39362" x="5600700" y="3252788"/>
          <p14:tracePt t="39401" x="5600700" y="3248025"/>
          <p14:tracePt t="39411" x="5614988" y="3228975"/>
          <p14:tracePt t="39442" x="5767388" y="3048000"/>
          <p14:tracePt t="39456" x="5843588" y="3009900"/>
          <p14:tracePt t="39488" x="5986463" y="2943225"/>
          <p14:tracePt t="39507" x="6048375" y="2924175"/>
          <p14:tracePt t="39514" x="6062663" y="2924175"/>
          <p14:tracePt t="39597" x="6057900" y="2957513"/>
          <p14:tracePt t="39614" x="6043613" y="3000375"/>
          <p14:tracePt t="39642" x="6005513" y="3062288"/>
          <p14:tracePt t="39645" x="5995988" y="3076575"/>
          <p14:tracePt t="39649" x="5986463" y="3086100"/>
          <p14:tracePt t="39664" x="5976938" y="3109913"/>
          <p14:tracePt t="39673" x="5967413" y="3119438"/>
          <p14:tracePt t="39682" x="5962650" y="3128963"/>
          <p14:tracePt t="39708" x="5957888" y="3133725"/>
          <p14:tracePt t="39770" x="5929313" y="3148013"/>
          <p14:tracePt t="39788" x="5905500" y="3157538"/>
          <p14:tracePt t="39791" x="5891213" y="3162300"/>
          <p14:tracePt t="39814" x="5843588" y="3181350"/>
          <p14:tracePt t="39818" x="5810250" y="3186113"/>
          <p14:tracePt t="39842" x="5667375" y="3219450"/>
          <p14:tracePt t="39868" x="5567363" y="3243263"/>
          <p14:tracePt t="39910" x="5510213" y="3267075"/>
          <p14:tracePt t="39926" x="5481638" y="3271838"/>
          <p14:tracePt t="39929" x="5448300" y="3276600"/>
          <p14:tracePt t="39935" x="5438775" y="3276600"/>
          <p14:tracePt t="39941" x="5410200" y="3281363"/>
          <p14:tracePt t="39975" x="5300663" y="3314700"/>
          <p14:tracePt t="39979" x="5262563" y="3319463"/>
          <p14:tracePt t="39987" x="5233988" y="3333750"/>
          <p14:tracePt t="40110" x="5033963" y="3333750"/>
          <p14:tracePt t="40114" x="4957763" y="3333750"/>
          <p14:tracePt t="40122" x="4872038" y="3333750"/>
          <p14:tracePt t="40132" x="4776788" y="3333750"/>
          <p14:tracePt t="40159" x="4500563" y="3333750"/>
          <p14:tracePt t="40163" x="4424363" y="3333750"/>
          <p14:tracePt t="40193" x="4095750" y="3333750"/>
          <p14:tracePt t="40218" x="3838575" y="3343275"/>
          <p14:tracePt t="40222" x="3743325" y="3343275"/>
          <p14:tracePt t="40241" x="3548063" y="3343275"/>
          <p14:tracePt t="40245" x="3443288" y="3343275"/>
          <p14:tracePt t="40259" x="3252788" y="3343275"/>
          <p14:tracePt t="40274" x="3081338" y="3343275"/>
          <p14:tracePt t="40291" x="2957513" y="3343275"/>
          <p14:tracePt t="40310" x="2862263" y="3343275"/>
          <p14:tracePt t="40315" x="2824163" y="3343275"/>
          <p14:tracePt t="40320" x="2776538" y="3338513"/>
          <p14:tracePt t="40325" x="2738438" y="3338513"/>
          <p14:tracePt t="40334" x="2695575" y="3338513"/>
          <p14:tracePt t="40351" x="2581275" y="3333750"/>
          <p14:tracePt t="40385" x="2238375" y="3309938"/>
          <p14:tracePt t="40424" x="2047875" y="3290888"/>
          <p14:tracePt t="40429" x="2019300" y="3281363"/>
          <p14:tracePt t="40454" x="1928813" y="3276600"/>
          <p14:tracePt t="40470" x="1847850" y="3271838"/>
          <p14:tracePt t="40478" x="1819275" y="3271838"/>
          <p14:tracePt t="40484" x="1771650" y="3262313"/>
          <p14:tracePt t="40498" x="1743075" y="3262313"/>
          <p14:tracePt t="40506" x="1709738" y="3262313"/>
          <p14:tracePt t="40530" x="1690688" y="3262313"/>
          <p14:tracePt t="40548" x="1681163" y="3262313"/>
          <p14:tracePt t="40552" x="1676400" y="3262313"/>
          <p14:tracePt t="40569" x="1643063" y="3257550"/>
          <p14:tracePt t="40580" x="1590675" y="3252788"/>
          <p14:tracePt t="40597" x="1528763" y="3248025"/>
          <p14:tracePt t="40614" x="1471613" y="3248025"/>
          <p14:tracePt t="40629" x="1452563" y="3248025"/>
          <p14:tracePt t="40646" x="1433513" y="3243263"/>
          <p14:tracePt t="40649" x="1428750" y="3243263"/>
          <p14:tracePt t="40678" x="1376363" y="3238500"/>
          <p14:tracePt t="40690" x="1347788" y="3238500"/>
          <p14:tracePt t="40692" x="1309688" y="3238500"/>
          <p14:tracePt t="40707" x="1262063" y="3238500"/>
          <p14:tracePt t="40737" x="1190625" y="3238500"/>
          <p14:tracePt t="40909" x="1300163" y="3214688"/>
          <p14:tracePt t="40953" x="1728788" y="3181350"/>
          <p14:tracePt t="41014" x="2771775" y="3176588"/>
          <p14:tracePt t="41024" x="3062288" y="3176588"/>
          <p14:tracePt t="41051" x="3500438" y="3176588"/>
          <p14:tracePt t="41067" x="3690938" y="3176588"/>
          <p14:tracePt t="41091" x="3881438" y="3176588"/>
          <p14:tracePt t="41130" x="4295775" y="3176588"/>
          <p14:tracePt t="41144" x="4362450" y="3176588"/>
          <p14:tracePt t="41160" x="4524375" y="3176588"/>
          <p14:tracePt t="41189" x="4681538" y="3176588"/>
          <p14:tracePt t="41206" x="4833938" y="3176588"/>
          <p14:tracePt t="41228" x="5081588" y="3200400"/>
          <p14:tracePt t="41238" x="5148263" y="3200400"/>
          <p14:tracePt t="41264" x="5310188" y="3214688"/>
          <p14:tracePt t="41630" x="0" y="0"/>
        </p14:tracePtLst>
        <p14:tracePtLst>
          <p14:tracePt t="43150" x="5386388" y="3467100"/>
          <p14:tracePt t="43330" x="5286375" y="3457575"/>
          <p14:tracePt t="43345" x="5186363" y="3448050"/>
          <p14:tracePt t="43349" x="5119688" y="3443288"/>
          <p14:tracePt t="43366" x="4986338" y="3433763"/>
          <p14:tracePt t="43390" x="4757738" y="3419475"/>
          <p14:tracePt t="43401" x="4614863" y="3409950"/>
          <p14:tracePt t="43408" x="4562475" y="3405188"/>
          <p14:tracePt t="43440" x="4391025" y="3405188"/>
          <p14:tracePt t="43450" x="4362450" y="3405188"/>
          <p14:tracePt t="43467" x="4252913" y="3405188"/>
          <p14:tracePt t="43486" x="4167188" y="3405188"/>
          <p14:tracePt t="43500" x="4081463" y="3405188"/>
          <p14:tracePt t="43522" x="3967163" y="3405188"/>
          <p14:tracePt t="43536" x="3933825" y="3405188"/>
          <p14:tracePt t="43541" x="3905250" y="3405188"/>
          <p14:tracePt t="43544" x="3876675" y="3405188"/>
          <p14:tracePt t="43553" x="3838575" y="3405188"/>
          <p14:tracePt t="43567" x="3767138" y="3395663"/>
          <p14:tracePt t="43577" x="3729038" y="3390900"/>
          <p14:tracePt t="43593" x="3638550" y="3376613"/>
          <p14:tracePt t="43596" x="3590925" y="3376613"/>
          <p14:tracePt t="43613" x="3495675" y="3371850"/>
          <p14:tracePt t="43628" x="3395663" y="3362325"/>
          <p14:tracePt t="43643" x="3300413" y="3362325"/>
          <p14:tracePt t="43657" x="3233738" y="3362325"/>
          <p14:tracePt t="43677" x="3095625" y="3362325"/>
          <p14:tracePt t="43689" x="3038475" y="3362325"/>
          <p14:tracePt t="43704" x="2943225" y="3362325"/>
          <p14:tracePt t="43706" x="2914650" y="3362325"/>
          <p14:tracePt t="43722" x="2847975" y="3362325"/>
          <p14:tracePt t="43736" x="2824163" y="3362325"/>
          <p14:tracePt t="43739" x="2790825" y="3362325"/>
          <p14:tracePt t="43753" x="2752725" y="3362325"/>
          <p14:tracePt t="43777" x="2695575" y="3362325"/>
          <p14:tracePt t="43812" x="2624138" y="3362325"/>
          <p14:tracePt t="43830" x="2547938" y="3362325"/>
          <p14:tracePt t="43841" x="2543175" y="3362325"/>
          <p14:tracePt t="43847" x="2533650" y="3362325"/>
          <p14:tracePt t="43850" x="2514600" y="3362325"/>
          <p14:tracePt t="43867" x="2486025" y="3362325"/>
          <p14:tracePt t="43891" x="2405063" y="3362325"/>
          <p14:tracePt t="43911" x="2314575" y="3362325"/>
          <p14:tracePt t="43940" x="2281238" y="3362325"/>
          <p14:tracePt t="44035" x="2276475" y="3362325"/>
          <p14:tracePt t="44359" x="2281238" y="3352800"/>
          <p14:tracePt t="44377" x="2314575" y="3348038"/>
          <p14:tracePt t="44397" x="2366963" y="3333750"/>
          <p14:tracePt t="44425" x="2495550" y="3319463"/>
          <p14:tracePt t="44429" x="2552700" y="3314700"/>
          <p14:tracePt t="44457" x="2676525" y="3314700"/>
          <p14:tracePt t="44472" x="2709863" y="3305175"/>
          <p14:tracePt t="44476" x="2719388" y="3305175"/>
          <p14:tracePt t="44489" x="2752725" y="3305175"/>
          <p14:tracePt t="44524" x="2771775" y="3300413"/>
          <p14:tracePt t="44567" x="2790825" y="3295650"/>
          <p14:tracePt t="44572" x="2795588" y="3295650"/>
          <p14:tracePt t="44580" x="2809875" y="3295650"/>
          <p14:tracePt t="44583" x="2838450" y="3295650"/>
          <p14:tracePt t="44614" x="2876550" y="3290888"/>
          <p14:tracePt t="44617" x="2890838" y="3290888"/>
          <p14:tracePt t="44639" x="2905125" y="3286125"/>
          <p14:tracePt t="44673" x="2952750" y="3276600"/>
          <p14:tracePt t="44697" x="3014663" y="3257550"/>
          <p14:tracePt t="44723" x="3019425" y="3252788"/>
          <p14:tracePt t="45051" x="3057525" y="3219450"/>
          <p14:tracePt t="45074" x="3119438" y="3138488"/>
          <p14:tracePt t="45083" x="3138488" y="3119438"/>
          <p14:tracePt t="45110" x="3190875" y="3048000"/>
          <p14:tracePt t="45128" x="3252788" y="2947988"/>
          <p14:tracePt t="45134" x="3281363" y="2905125"/>
          <p14:tracePt t="45151" x="3328988" y="2828925"/>
          <p14:tracePt t="45165" x="3381375" y="2743200"/>
          <p14:tracePt t="45189" x="3429000" y="2662238"/>
          <p14:tracePt t="45206" x="3443288" y="2638425"/>
          <p14:tracePt t="45210" x="3452813" y="2619375"/>
          <p14:tracePt t="45223" x="3467100" y="2581275"/>
          <p14:tracePt t="45266" x="3495675" y="2514600"/>
          <p14:tracePt t="45271" x="3500438" y="2505075"/>
          <p14:tracePt t="45274" x="3500438" y="2500313"/>
          <p14:tracePt t="45283" x="3505200" y="2495550"/>
          <p14:tracePt t="45293" x="3505200" y="2490788"/>
          <p14:tracePt t="45314" x="3509963" y="2476500"/>
          <p14:tracePt t="45344" x="3514725" y="2452688"/>
          <p14:tracePt t="45975" x="2490788" y="2100263"/>
          <p14:tracePt t="46112" x="2505075" y="2095500"/>
          <p14:tracePt t="46143" x="2509838" y="2090738"/>
          <p14:tracePt t="46256" x="2524125" y="2090738"/>
          <p14:tracePt t="46271" x="2538413" y="2090738"/>
          <p14:tracePt t="46300" x="2595563" y="2090738"/>
          <p14:tracePt t="46302" x="2652713" y="2090738"/>
          <p14:tracePt t="46328" x="2838450" y="2128838"/>
          <p14:tracePt t="46332" x="2871788" y="2143125"/>
          <p14:tracePt t="46350" x="2962275" y="2185988"/>
          <p14:tracePt t="46378" x="2967038" y="2190750"/>
          <p14:tracePt t="46426" x="2976563" y="2214563"/>
          <p14:tracePt t="46451" x="3005138" y="2262188"/>
          <p14:tracePt t="46472" x="3081338" y="2371725"/>
          <p14:tracePt t="46502" x="3124200" y="2471738"/>
          <p14:tracePt t="46517" x="3143250" y="2495550"/>
          <p14:tracePt t="46538" x="3148013" y="2519363"/>
          <p14:tracePt t="46547" x="3148013" y="2528888"/>
          <p14:tracePt t="46550" x="3148013" y="2538413"/>
          <p14:tracePt t="46584" x="3152775" y="2566988"/>
          <p14:tracePt t="46602" x="3152775" y="2605088"/>
          <p14:tracePt t="46628" x="3152775" y="2714625"/>
          <p14:tracePt t="46657" x="3152775" y="2781300"/>
          <p14:tracePt t="46694" x="3152775" y="2938463"/>
          <p14:tracePt t="46720" x="3162300" y="3148013"/>
          <p14:tracePt t="46755" x="3167063" y="3433763"/>
          <p14:tracePt t="46771" x="3167063" y="3529013"/>
          <p14:tracePt t="46801" x="3176588" y="3671888"/>
          <p14:tracePt t="46806" x="3181350" y="3705225"/>
          <p14:tracePt t="46830" x="3186113" y="3743325"/>
          <p14:tracePt t="46845" x="3190875" y="3757613"/>
          <p14:tracePt t="46897" x="3190875" y="3762375"/>
          <p14:tracePt t="46975" x="3190875" y="3748088"/>
          <p14:tracePt t="47125" x="3190875" y="3743325"/>
          <p14:tracePt t="47158" x="3200400" y="3729038"/>
          <p14:tracePt t="47173" x="3205163" y="3724275"/>
          <p14:tracePt t="47192" x="3209925" y="3709988"/>
          <p14:tracePt t="47207" x="3219450" y="3690938"/>
          <p14:tracePt t="47226" x="3228975" y="3671888"/>
          <p14:tracePt t="47253" x="3248025" y="3648075"/>
          <p14:tracePt t="47255" x="3262313" y="3629025"/>
          <p14:tracePt t="47268" x="3271838" y="3619500"/>
          <p14:tracePt t="47285" x="3314700" y="3576638"/>
          <p14:tracePt t="47299" x="3352800" y="3552825"/>
          <p14:tracePt t="47314" x="3390900" y="3533775"/>
          <p14:tracePt t="47341" x="3467100" y="3500438"/>
          <p14:tracePt t="47344" x="3509963" y="3495675"/>
          <p14:tracePt t="47363" x="3614738" y="3481388"/>
          <p14:tracePt t="47381" x="3743325" y="3467100"/>
          <p14:tracePt t="47383" x="3790950" y="3457575"/>
          <p14:tracePt t="47422" x="4024313" y="3443288"/>
          <p14:tracePt t="47437" x="4100513" y="3443288"/>
          <p14:tracePt t="47455" x="4171950" y="3443288"/>
          <p14:tracePt t="47474" x="4291013" y="3443288"/>
          <p14:tracePt t="47505" x="4395788" y="3443288"/>
          <p14:tracePt t="47519" x="4471988" y="3443288"/>
          <p14:tracePt t="47537" x="4500563" y="3443288"/>
          <p14:tracePt t="47562" x="4543425" y="3443288"/>
          <p14:tracePt t="47586" x="4600575" y="3452813"/>
          <p14:tracePt t="47612" x="4652963" y="3457575"/>
          <p14:tracePt t="47614" x="4681538" y="3457575"/>
          <p14:tracePt t="47649" x="4743450" y="3471863"/>
          <p14:tracePt t="47660" x="4852988" y="3486150"/>
          <p14:tracePt t="47687" x="4900613" y="3495675"/>
          <p14:tracePt t="47705" x="5038725" y="3505200"/>
          <p14:tracePt t="47713" x="5048250" y="3505200"/>
          <p14:tracePt t="47749" x="5057775" y="3505200"/>
          <p14:tracePt t="47766" x="5076825" y="3509963"/>
          <p14:tracePt t="47804" x="5124450" y="3509963"/>
          <p14:tracePt t="47811" x="5148263" y="3509963"/>
          <p14:tracePt t="47818" x="5167313" y="3509963"/>
          <p14:tracePt t="47836" x="5191125" y="3509963"/>
          <p14:tracePt t="47848" x="5210175" y="3509963"/>
          <p14:tracePt t="47861" x="5219700" y="3509963"/>
          <p14:tracePt t="47882" x="5248275" y="3509963"/>
          <p14:tracePt t="47921" x="5391150" y="3519488"/>
          <p14:tracePt t="47926" x="5424488" y="3519488"/>
          <p14:tracePt t="47929" x="5462588" y="3519488"/>
          <p14:tracePt t="47959" x="5524500" y="3519488"/>
          <p14:tracePt t="47992" x="5586413" y="3519488"/>
          <p14:tracePt t="48007" x="5629275" y="3514725"/>
          <p14:tracePt t="48034" x="5705475" y="3509963"/>
          <p14:tracePt t="48038" x="5729288" y="3509963"/>
          <p14:tracePt t="48043" x="5743575" y="3509963"/>
          <p14:tracePt t="48052" x="5748338" y="3509963"/>
          <p14:tracePt t="48207" x="5776913" y="3505200"/>
          <p14:tracePt t="48239" x="5819775" y="3495675"/>
          <p14:tracePt t="48270" x="5829300" y="3490913"/>
          <p14:tracePt t="48329" x="5857875" y="3481388"/>
          <p14:tracePt t="48346" x="5876925" y="3476625"/>
          <p14:tracePt t="48364" x="5895975" y="3471863"/>
          <p14:tracePt t="48399" x="5900738" y="3471863"/>
          <p14:tracePt t="48437" x="5900738" y="3467100"/>
          <p14:tracePt t="48455" x="5915025" y="3462338"/>
          <p14:tracePt t="48461" x="5919788" y="3462338"/>
          <p14:tracePt t="48495" x="5924550" y="3457575"/>
          <p14:tracePt t="48515" x="5934075" y="3457575"/>
          <p14:tracePt t="48535" x="5938838" y="3452813"/>
          <p14:tracePt t="48548" x="5986463" y="3424238"/>
          <p14:tracePt t="48554" x="6000750" y="3419475"/>
          <p14:tracePt t="48568" x="6010275" y="3414713"/>
          <p14:tracePt t="48595" x="6029325" y="3400425"/>
          <p14:tracePt t="50099" x="0" y="0"/>
        </p14:tracePtLst>
        <p14:tracePtLst>
          <p14:tracePt t="51395" x="6043613" y="3395663"/>
          <p14:tracePt t="51487" x="6043613" y="3390900"/>
          <p14:tracePt t="51723" x="5919788" y="3333750"/>
          <p14:tracePt t="51725" x="5886450" y="3309938"/>
          <p14:tracePt t="51758" x="5791200" y="3267075"/>
          <p14:tracePt t="51765" x="5757863" y="3248025"/>
          <p14:tracePt t="51777" x="5724525" y="3224213"/>
          <p14:tracePt t="51782" x="5691188" y="3205163"/>
          <p14:tracePt t="51786" x="5657850" y="3195638"/>
          <p14:tracePt t="51803" x="5600700" y="3162300"/>
          <p14:tracePt t="51828" x="5519738" y="3109913"/>
          <p14:tracePt t="51832" x="5486400" y="3100388"/>
          <p14:tracePt t="51862" x="5395913" y="3052763"/>
          <p14:tracePt t="51877" x="5362575" y="3033713"/>
          <p14:tracePt t="51882" x="5348288" y="3024188"/>
          <p14:tracePt t="51899" x="5300663" y="3000375"/>
          <p14:tracePt t="51916" x="5253038" y="2976563"/>
          <p14:tracePt t="51940" x="5191125" y="2947988"/>
          <p14:tracePt t="51957" x="5157788" y="2933700"/>
          <p14:tracePt t="51972" x="5119688" y="2909888"/>
          <p14:tracePt t="51982" x="5105400" y="2900363"/>
          <p14:tracePt t="52002" x="5029200" y="2857500"/>
          <p14:tracePt t="52013" x="5005388" y="2843213"/>
          <p14:tracePt t="52024" x="4962525" y="2824163"/>
          <p14:tracePt t="52052" x="4891088" y="2781300"/>
          <p14:tracePt t="52056" x="4876800" y="2771775"/>
          <p14:tracePt t="52064" x="4843463" y="2752725"/>
          <p14:tracePt t="52071" x="4814888" y="2738438"/>
          <p14:tracePt t="52083" x="4772025" y="2724150"/>
          <p14:tracePt t="52090" x="4748213" y="2714625"/>
          <p14:tracePt t="52099" x="4691063" y="2671763"/>
          <p14:tracePt t="52114" x="4652963" y="2652713"/>
          <p14:tracePt t="52140" x="4595813" y="2619375"/>
          <p14:tracePt t="52146" x="4581525" y="2614613"/>
          <p14:tracePt t="52160" x="4538663" y="2586038"/>
          <p14:tracePt t="52191" x="4476750" y="2552700"/>
          <p14:tracePt t="52204" x="4457700" y="2543175"/>
          <p14:tracePt t="52221" x="4438650" y="2533650"/>
          <p14:tracePt t="52248" x="4405313" y="2514600"/>
          <p14:tracePt t="52252" x="4386263" y="2509838"/>
          <p14:tracePt t="52270" x="4343400" y="2490788"/>
          <p14:tracePt t="52272" x="4305300" y="2481263"/>
          <p14:tracePt t="52313" x="4229100" y="2457450"/>
          <p14:tracePt t="52329" x="4210050" y="2447925"/>
          <p14:tracePt t="52345" x="4181475" y="2433638"/>
          <p14:tracePt t="52358" x="4157663" y="2424113"/>
          <p14:tracePt t="52375" x="4100513" y="2400300"/>
          <p14:tracePt t="52392" x="4019550" y="2362200"/>
          <p14:tracePt t="52436" x="3981450" y="2347913"/>
          <p14:tracePt t="52442" x="3929063" y="2319338"/>
          <p14:tracePt t="52475" x="3724275" y="2252663"/>
          <p14:tracePt t="52489" x="3705225" y="2247900"/>
          <p14:tracePt t="52520" x="3662363" y="2228850"/>
          <p14:tracePt t="52537" x="3633788" y="2224088"/>
          <p14:tracePt t="52566" x="3490913" y="2205038"/>
          <p14:tracePt t="52582" x="3452813" y="2205038"/>
          <p14:tracePt t="52603" x="3390900" y="2190750"/>
          <p14:tracePt t="52625" x="3371850" y="2185988"/>
          <p14:tracePt t="52629" x="3367088" y="2181225"/>
          <p14:tracePt t="52641" x="3343275" y="2176463"/>
          <p14:tracePt t="52656" x="3309938" y="2171700"/>
          <p14:tracePt t="52679" x="3248025" y="2166938"/>
          <p14:tracePt t="52725" x="3190875" y="2157413"/>
          <p14:tracePt t="52759" x="3181350" y="2152650"/>
          <p14:tracePt t="52766" x="3162300" y="2152650"/>
          <p14:tracePt t="52772" x="3152775" y="2147888"/>
          <p14:tracePt t="52774" x="3143250" y="2147888"/>
          <p14:tracePt t="52791" x="3124200" y="2143125"/>
          <p14:tracePt t="52818" x="3114675" y="2143125"/>
          <p14:tracePt t="52881" x="3090863" y="2143125"/>
          <p14:tracePt t="52894" x="3086100" y="2143125"/>
          <p14:tracePt t="52936" x="3081338" y="2143125"/>
          <p14:tracePt t="52943" x="3076575" y="2143125"/>
          <p14:tracePt t="52957" x="3062288" y="2143125"/>
          <p14:tracePt t="52989" x="3019425" y="2143125"/>
          <p14:tracePt t="52994" x="3014663" y="2143125"/>
          <p14:tracePt t="53000" x="3005138" y="2143125"/>
          <p14:tracePt t="53030" x="3000375" y="2143125"/>
          <p14:tracePt t="53083" x="2947988" y="2138363"/>
          <p14:tracePt t="53112" x="2924175" y="2133600"/>
          <p14:tracePt t="53125" x="2914650" y="2133600"/>
          <p14:tracePt t="53156" x="2895600" y="2133600"/>
          <p14:tracePt t="53189" x="2876550" y="2133600"/>
          <p14:tracePt t="53207" x="2809875" y="2133600"/>
          <p14:tracePt t="53222" x="2790825" y="2133600"/>
          <p14:tracePt t="53252" x="2781300" y="2133600"/>
          <p14:tracePt t="55063" x="2771775" y="2138363"/>
          <p14:tracePt t="55109" x="2757488" y="2138363"/>
          <p14:tracePt t="55114" x="2757488" y="2143125"/>
          <p14:tracePt t="55146" x="2738438" y="2143125"/>
          <p14:tracePt t="55176" x="2714625" y="2152650"/>
          <p14:tracePt t="55192" x="2695575" y="2152650"/>
          <p14:tracePt t="55208" x="2662238" y="2157413"/>
          <p14:tracePt t="55268" x="2614613" y="2157413"/>
          <p14:tracePt t="55287" x="2581275" y="2157413"/>
          <p14:tracePt t="55314" x="2509838" y="2157413"/>
          <p14:tracePt t="55318" x="2471738" y="2157413"/>
          <p14:tracePt t="55331" x="2457450" y="2157413"/>
          <p14:tracePt t="55336" x="2438400" y="2157413"/>
          <p14:tracePt t="55358" x="2390775" y="2152650"/>
          <p14:tracePt t="55365" x="2386013" y="2152650"/>
          <p14:tracePt t="56078" x="1057275" y="2019300"/>
          <p14:tracePt t="56093" x="1038225" y="2019300"/>
          <p14:tracePt t="56113" x="995363" y="2019300"/>
          <p14:tracePt t="56129" x="962025" y="2019300"/>
          <p14:tracePt t="56159" x="933450" y="2024063"/>
          <p14:tracePt t="56175" x="919163" y="2028825"/>
          <p14:tracePt t="56188" x="885825" y="2033588"/>
          <p14:tracePt t="56209" x="814388" y="2033588"/>
          <p14:tracePt t="56236" x="771525" y="2033588"/>
          <p14:tracePt t="56242" x="752475" y="2033588"/>
          <p14:tracePt t="56283" x="733425" y="2033588"/>
          <p14:tracePt t="56376" x="723900" y="2033588"/>
          <p14:tracePt t="56393" x="719138" y="2033588"/>
          <p14:tracePt t="56567" x="723900" y="2033588"/>
          <p14:tracePt t="56581" x="733425" y="2033588"/>
          <p14:tracePt t="56599" x="757238" y="2033588"/>
          <p14:tracePt t="56657" x="1128713" y="2033588"/>
          <p14:tracePt t="56661" x="1195388" y="2033588"/>
          <p14:tracePt t="56691" x="1295400" y="2033588"/>
          <p14:tracePt t="56704" x="1347788" y="2033588"/>
          <p14:tracePt t="56722" x="1419225" y="2033588"/>
          <p14:tracePt t="56754" x="1628775" y="2033588"/>
          <p14:tracePt t="56785" x="1866900" y="2043113"/>
          <p14:tracePt t="56789" x="1952625" y="2043113"/>
          <p14:tracePt t="56832" x="2271713" y="2043113"/>
          <p14:tracePt t="56848" x="2428875" y="2043113"/>
          <p14:tracePt t="56926" x="2867025" y="2043113"/>
          <p14:tracePt t="56942" x="2952750" y="2052638"/>
          <p14:tracePt t="56944" x="2976563" y="2052638"/>
          <p14:tracePt t="56994" x="3281363" y="2090738"/>
          <p14:tracePt t="56996" x="3367088" y="2095500"/>
          <p14:tracePt t="57004" x="3395663" y="2095500"/>
          <p14:tracePt t="57020" x="3557588" y="2105025"/>
          <p14:tracePt t="57065" x="3876675" y="2133600"/>
          <p14:tracePt t="57081" x="3929063" y="2138363"/>
          <p14:tracePt t="57095" x="3957638" y="2147888"/>
          <p14:tracePt t="57110" x="4010025" y="2157413"/>
          <p14:tracePt t="57126" x="4081463" y="2171700"/>
          <p14:tracePt t="57144" x="4124325" y="2176463"/>
          <p14:tracePt t="57158" x="4200525" y="2190750"/>
          <p14:tracePt t="57177" x="4271963" y="2190750"/>
          <p14:tracePt t="57212" x="4329113" y="2190750"/>
          <p14:tracePt t="57234" x="4343400" y="2190750"/>
          <p14:tracePt t="57282" x="4467225" y="2195513"/>
          <p14:tracePt t="57348" x="4562475" y="2195513"/>
          <p14:tracePt t="57350" x="4567238" y="2195513"/>
          <p14:tracePt t="57375" x="4572000" y="2195513"/>
          <p14:tracePt t="57425" x="4605338" y="2195513"/>
          <p14:tracePt t="57431" x="4619625" y="2195513"/>
          <p14:tracePt t="57444" x="4638675" y="2195513"/>
          <p14:tracePt t="57458" x="4657725" y="2195513"/>
          <p14:tracePt t="57531" x="4695825" y="2195513"/>
          <p14:tracePt t="57537" x="4705350" y="2195513"/>
          <p14:tracePt t="57600" x="4762500" y="2195513"/>
          <p14:tracePt t="60240" x="4738688" y="2195513"/>
          <p14:tracePt t="60256" x="4733925" y="2195513"/>
          <p14:tracePt t="60269" x="4729163" y="2195513"/>
          <p14:tracePt t="60287" x="4714875" y="2190750"/>
          <p14:tracePt t="60315" x="4695825" y="2185988"/>
          <p14:tracePt t="60320" x="4681538" y="2181225"/>
          <p14:tracePt t="60344" x="4633913" y="2176463"/>
          <p14:tracePt t="60367" x="4605338" y="2171700"/>
          <p14:tracePt t="60389" x="4600575" y="2171700"/>
          <p14:tracePt t="60410" x="4581525" y="2166938"/>
          <p14:tracePt t="60427" x="4576763" y="2162175"/>
          <p14:tracePt t="60441" x="4543425" y="2157413"/>
          <p14:tracePt t="60458" x="4510088" y="2152650"/>
          <p14:tracePt t="60490" x="4486275" y="2152650"/>
          <p14:tracePt t="60566" x="4481513" y="2152650"/>
          <p14:tracePt t="60584" x="4467225" y="2152650"/>
          <p14:tracePt t="60690" x="4433888" y="2147888"/>
          <p14:tracePt t="60766" x="4424363" y="2147888"/>
          <p14:tracePt t="60787" x="4338638" y="2143125"/>
          <p14:tracePt t="60818" x="4333875" y="2143125"/>
          <p14:tracePt t="61452" x="4319588" y="2143125"/>
          <p14:tracePt t="61472" x="4300538" y="2143125"/>
          <p14:tracePt t="61485" x="4281488" y="2143125"/>
          <p14:tracePt t="61491" x="4271963" y="2143125"/>
          <p14:tracePt t="61504" x="4257675" y="2143125"/>
          <p14:tracePt t="61556" x="4133850" y="2133600"/>
          <p14:tracePt t="61565" x="4105275" y="2133600"/>
          <p14:tracePt t="61582" x="4038600" y="2124075"/>
          <p14:tracePt t="61612" x="3948113" y="2119313"/>
          <p14:tracePt t="61630" x="3924300" y="2114550"/>
          <p14:tracePt t="61657" x="3895725" y="2114550"/>
          <p14:tracePt t="61689" x="3810000" y="2109788"/>
          <p14:tracePt t="61709" x="3738563" y="2105025"/>
          <p14:tracePt t="61756" x="3657600" y="2100263"/>
          <p14:tracePt t="61797" x="3581400" y="2100263"/>
          <p14:tracePt t="61816" x="3557588" y="2095500"/>
          <p14:tracePt t="62065" x="3571875" y="2085975"/>
          <p14:tracePt t="62067" x="3581400" y="2085975"/>
          <p14:tracePt t="62095" x="3638550" y="2071688"/>
          <p14:tracePt t="62127" x="3752850" y="2071688"/>
          <p14:tracePt t="62130" x="3810000" y="2071688"/>
          <p14:tracePt t="62146" x="3933825" y="2071688"/>
          <p14:tracePt t="62175" x="4114800" y="2076450"/>
          <p14:tracePt t="62180" x="4124325" y="2076450"/>
          <p14:tracePt t="62204" x="4129088" y="2076450"/>
          <p14:tracePt t="62271" x="4191000" y="2076450"/>
          <p14:tracePt t="62302" x="4252913" y="2076450"/>
          <p14:tracePt t="62351" x="4267200" y="2076450"/>
          <p14:tracePt t="62595" x="4310063" y="2076450"/>
          <p14:tracePt t="62602" x="4319588" y="2076450"/>
          <p14:tracePt t="62626" x="4343400" y="2076450"/>
          <p14:tracePt t="62648" x="4419600" y="2081213"/>
          <p14:tracePt t="62662" x="4457700" y="2085975"/>
          <p14:tracePt t="62694" x="4524375" y="2100263"/>
          <p14:tracePt t="62722" x="4595813" y="2109788"/>
          <p14:tracePt t="62751" x="4657725" y="2109788"/>
          <p14:tracePt t="62757" x="4672013" y="2109788"/>
          <p14:tracePt t="62770" x="4681538" y="2109788"/>
          <p14:tracePt t="62789" x="4733925" y="2109788"/>
          <p14:tracePt t="62812" x="4791075" y="2109788"/>
          <p14:tracePt t="62834" x="4848225" y="2114550"/>
          <p14:tracePt t="62842" x="4857750" y="2119313"/>
          <p14:tracePt t="62870" x="4876800" y="2119313"/>
          <p14:tracePt t="62882" x="4881563" y="2119313"/>
          <p14:tracePt t="62924" x="4981575" y="2128838"/>
          <p14:tracePt t="62931" x="5000625" y="2138363"/>
          <p14:tracePt t="62954" x="5038725" y="2138363"/>
          <p14:tracePt t="62958" x="5048250" y="2138363"/>
          <p14:tracePt t="62962" x="5057775" y="2138363"/>
          <p14:tracePt t="62978" x="5076825" y="2138363"/>
          <p14:tracePt t="62987" x="5086350" y="2138363"/>
          <p14:tracePt t="62994" x="5091113" y="2138363"/>
          <p14:tracePt t="63000" x="5095875" y="2138363"/>
          <p14:tracePt t="63006" x="5105400" y="2138363"/>
          <p14:tracePt t="63029" x="5129213" y="2138363"/>
          <p14:tracePt t="63036" x="5138738" y="2138363"/>
          <p14:tracePt t="63067" x="5143500" y="2138363"/>
          <p14:tracePt t="63142" x="5181600" y="2138363"/>
          <p14:tracePt t="63165" x="5214938" y="2143125"/>
          <p14:tracePt t="63188" x="5248275" y="2143125"/>
          <p14:tracePt t="63207" x="5286375" y="2143125"/>
          <p14:tracePt t="63222" x="5305425" y="2143125"/>
          <p14:tracePt t="63241" x="5362575" y="2143125"/>
          <p14:tracePt t="63250" x="5400675" y="2143125"/>
          <p14:tracePt t="63255" x="5438775" y="2143125"/>
          <p14:tracePt t="63259" x="5495925" y="2143125"/>
          <p14:tracePt t="63274" x="5572125" y="2143125"/>
          <p14:tracePt t="63282" x="5614988" y="2143125"/>
          <p14:tracePt t="63291" x="5643563" y="2143125"/>
          <p14:tracePt t="63317" x="5681663" y="2143125"/>
          <p14:tracePt t="63329" x="5691188" y="2143125"/>
          <p14:tracePt t="63345" x="5700713" y="2143125"/>
          <p14:tracePt t="63359" x="5710238" y="2143125"/>
          <p14:tracePt t="63365" x="5719763" y="2143125"/>
          <p14:tracePt t="63380" x="5757863" y="2143125"/>
          <p14:tracePt t="63406" x="5800725" y="2143125"/>
          <p14:tracePt t="63409" x="5810250" y="2143125"/>
          <p14:tracePt t="63443" x="5819775" y="2143125"/>
          <p14:tracePt t="63741" x="5562600" y="2109788"/>
          <p14:tracePt t="63768" x="5338763" y="2085975"/>
          <p14:tracePt t="63770" x="5281613" y="2081213"/>
          <p14:tracePt t="63786" x="5214938" y="2071688"/>
          <p14:tracePt t="63815" x="5129213" y="2057400"/>
          <p14:tracePt t="63859" x="5119688" y="2057400"/>
          <p14:tracePt t="63863" x="5110163" y="2057400"/>
          <p14:tracePt t="63877" x="5095875" y="2057400"/>
          <p14:tracePt t="63896" x="5053013" y="2057400"/>
          <p14:tracePt t="63908" x="5043488" y="2057400"/>
          <p14:tracePt t="63943" x="5033963" y="2057400"/>
          <p14:tracePt t="64003" x="5014913" y="2057400"/>
          <p14:tracePt t="64019" x="5010150" y="2057400"/>
          <p14:tracePt t="64049" x="4976813" y="2057400"/>
          <p14:tracePt t="64070" x="4938713" y="2057400"/>
          <p14:tracePt t="64098" x="4919663" y="2057400"/>
          <p14:tracePt t="64148" x="4905375" y="2057400"/>
          <p14:tracePt t="64319" x="4914900" y="2057400"/>
          <p14:tracePt t="64335" x="4929188" y="2057400"/>
          <p14:tracePt t="64366" x="5010150" y="2057400"/>
          <p14:tracePt t="64380" x="5086350" y="2057400"/>
          <p14:tracePt t="64410" x="5148263" y="2057400"/>
          <p14:tracePt t="64433" x="5195888" y="2066925"/>
          <p14:tracePt t="64440" x="5219700" y="2071688"/>
          <p14:tracePt t="64491" x="5400675" y="2105025"/>
          <p14:tracePt t="64520" x="5476875" y="2109788"/>
          <p14:tracePt t="64562" x="5529263" y="2109788"/>
          <p14:tracePt t="64594" x="5591175" y="2109788"/>
          <p14:tracePt t="64597" x="5600700" y="2109788"/>
          <p14:tracePt t="64614" x="5624513" y="2109788"/>
          <p14:tracePt t="64641" x="5643563" y="2109788"/>
          <p14:tracePt t="64655" x="5662613" y="2109788"/>
          <p14:tracePt t="64664" x="5672138" y="2109788"/>
          <p14:tracePt t="64697" x="5705475" y="2109788"/>
          <p14:tracePt t="64707" x="5734050" y="2109788"/>
          <p14:tracePt t="70439" x="5629275" y="2109788"/>
          <p14:tracePt t="70456" x="5557838" y="2109788"/>
          <p14:tracePt t="70469" x="5472113" y="2109788"/>
          <p14:tracePt t="70477" x="5443538" y="2109788"/>
          <p14:tracePt t="70504" x="5386388" y="2109788"/>
          <p14:tracePt t="70522" x="5362575" y="2109788"/>
          <p14:tracePt t="70552" x="5300663" y="2109788"/>
          <p14:tracePt t="70567" x="5267325" y="2109788"/>
          <p14:tracePt t="70585" x="5233988" y="2109788"/>
          <p14:tracePt t="70624" x="5191125" y="2109788"/>
          <p14:tracePt t="70628" x="5186363" y="2109788"/>
          <p14:tracePt t="70641" x="5162550" y="2109788"/>
          <p14:tracePt t="70658" x="5138738" y="2109788"/>
          <p14:tracePt t="70687" x="5081588" y="2109788"/>
          <p14:tracePt t="70720" x="5033963" y="2109788"/>
          <p14:tracePt t="70724" x="5024438" y="2109788"/>
          <p14:tracePt t="70735" x="4995863" y="2109788"/>
          <p14:tracePt t="70753" x="4943475" y="2109788"/>
          <p14:tracePt t="70767" x="4881563" y="2109788"/>
          <p14:tracePt t="70787" x="4852988" y="2109788"/>
          <p14:tracePt t="70796" x="4843463" y="2109788"/>
          <p14:tracePt t="70808" x="4838700" y="2109788"/>
          <p14:tracePt t="70830" x="4824413" y="2109788"/>
          <p14:tracePt t="70859" x="4762500" y="2109788"/>
          <p14:tracePt t="70893" x="4733925" y="2109788"/>
          <p14:tracePt t="70973" x="4714875" y="2109788"/>
          <p14:tracePt t="70977" x="4710113" y="2109788"/>
          <p14:tracePt t="71000" x="4705350" y="2109788"/>
          <p14:tracePt t="71319" x="4738688" y="2109788"/>
          <p14:tracePt t="71343" x="4767263" y="2109788"/>
          <p14:tracePt t="71370" x="4862513" y="2109788"/>
          <p14:tracePt t="71375" x="4886325" y="2109788"/>
          <p14:tracePt t="71391" x="4991100" y="2109788"/>
          <p14:tracePt t="71406" x="5057775" y="2109788"/>
          <p14:tracePt t="71439" x="5172075" y="2109788"/>
          <p14:tracePt t="71442" x="5195888" y="2109788"/>
          <p14:tracePt t="71467" x="5219700" y="2109788"/>
          <p14:tracePt t="71489" x="5267325" y="2109788"/>
          <p14:tracePt t="71504" x="5314950" y="2109788"/>
          <p14:tracePt t="71536" x="5381625" y="2109788"/>
          <p14:tracePt t="71552" x="5419725" y="2109788"/>
          <p14:tracePt t="71579" x="5434013" y="2109788"/>
          <p14:tracePt t="71624" x="5529263" y="2109788"/>
          <p14:tracePt t="71630" x="5548313" y="2109788"/>
          <p14:tracePt t="71643" x="5562600" y="2109788"/>
          <p14:tracePt t="71662" x="5600700" y="2109788"/>
          <p14:tracePt t="72331" x="5586413" y="2109788"/>
          <p14:tracePt t="72349" x="5576888" y="2109788"/>
          <p14:tracePt t="72376" x="5557838" y="2109788"/>
          <p14:tracePt t="72381" x="5553075" y="2109788"/>
          <p14:tracePt t="72396" x="5529263" y="2109788"/>
          <p14:tracePt t="72414" x="5472113" y="2109788"/>
          <p14:tracePt t="72442" x="5305425" y="2109788"/>
          <p14:tracePt t="72447" x="5281613" y="2105025"/>
          <p14:tracePt t="72476" x="5238750" y="2105025"/>
          <p14:tracePt t="72488" x="5229225" y="2105025"/>
          <p14:tracePt t="72499" x="5224463" y="2105025"/>
          <p14:tracePt t="72504" x="5214938" y="2105025"/>
          <p14:tracePt t="72511" x="5205413" y="2105025"/>
          <p14:tracePt t="72516" x="5195888" y="2105025"/>
          <p14:tracePt t="72540" x="5138738" y="2100263"/>
          <p14:tracePt t="72564" x="5095875" y="2095500"/>
          <p14:tracePt t="72570" x="5076825" y="2095500"/>
          <p14:tracePt t="72584" x="5053013" y="2090738"/>
          <p14:tracePt t="72612" x="5033963" y="2090738"/>
          <p14:tracePt t="72617" x="5029200" y="2090738"/>
          <p14:tracePt t="72643" x="5000625" y="2090738"/>
          <p14:tracePt t="72680" x="4919663" y="2090738"/>
          <p14:tracePt t="72707" x="4862513" y="2090738"/>
          <p14:tracePt t="72711" x="4843463" y="2090738"/>
          <p14:tracePt t="72718" x="4829175" y="2085975"/>
          <p14:tracePt t="72813" x="4805363" y="2085975"/>
          <p14:tracePt t="72818" x="4795838" y="2081213"/>
          <p14:tracePt t="72823" x="4786313" y="2081213"/>
          <p14:tracePt t="72849" x="4786313" y="2076450"/>
          <p14:tracePt t="72893" x="4776788" y="2076450"/>
          <p14:tracePt t="72908" x="4767263" y="2076450"/>
          <p14:tracePt t="72929" x="4757738" y="2071688"/>
          <p14:tracePt t="72943" x="4752975" y="2071688"/>
          <p14:tracePt t="73242" x="4762500" y="2071688"/>
          <p14:tracePt t="73285" x="4805363" y="2071688"/>
          <p14:tracePt t="73297" x="4829175" y="2071688"/>
          <p14:tracePt t="73310" x="4848225" y="2071688"/>
          <p14:tracePt t="73314" x="4857750" y="2071688"/>
          <p14:tracePt t="73332" x="4895850" y="2071688"/>
          <p14:tracePt t="73335" x="4924425" y="2071688"/>
          <p14:tracePt t="73380" x="5072063" y="2071688"/>
          <p14:tracePt t="73410" x="5105400" y="2071688"/>
          <p14:tracePt t="73427" x="5114925" y="2071688"/>
          <p14:tracePt t="73475" x="5153025" y="2071688"/>
          <p14:tracePt t="73502" x="5210175" y="2071688"/>
          <p14:tracePt t="73508" x="5224463" y="2071688"/>
          <p14:tracePt t="73522" x="5267325" y="2076450"/>
          <p14:tracePt t="73546" x="5300663" y="2076450"/>
          <p14:tracePt t="73552" x="5324475" y="2076450"/>
          <p14:tracePt t="73585" x="5362575" y="2076450"/>
          <p14:tracePt t="73611" x="5400675" y="2085975"/>
          <p14:tracePt t="73643" x="5491163" y="2114550"/>
          <p14:tracePt t="73647" x="5514975" y="2119313"/>
          <p14:tracePt t="73656" x="5534025" y="2119313"/>
          <p14:tracePt t="73677" x="5572125" y="2124075"/>
          <p14:tracePt t="73680" x="5595938" y="2128838"/>
          <p14:tracePt t="73704" x="5638800" y="2128838"/>
          <p14:tracePt t="73709" x="5657850" y="2133600"/>
          <p14:tracePt t="73738" x="5715000" y="2133600"/>
          <p14:tracePt t="73757" x="5776913" y="2133600"/>
          <p14:tracePt t="73783" x="5876925" y="2143125"/>
          <p14:tracePt t="73829" x="5919788" y="2152650"/>
          <p14:tracePt t="73909" x="5943600" y="2152650"/>
          <p14:tracePt t="73913" x="5953125" y="2152650"/>
          <p14:tracePt t="73943" x="5957888" y="2152650"/>
          <p14:tracePt t="74236" x="5948363" y="2152650"/>
          <p14:tracePt t="74245" x="5934075" y="2152650"/>
          <p14:tracePt t="74271" x="5862638" y="2152650"/>
          <p14:tracePt t="74288" x="5810250" y="2147888"/>
          <p14:tracePt t="74315" x="5672138" y="2128838"/>
          <p14:tracePt t="74347" x="5548313" y="2114550"/>
          <p14:tracePt t="74362" x="5505450" y="2100263"/>
          <p14:tracePt t="74379" x="5462588" y="2095500"/>
          <p14:tracePt t="74395" x="5410200" y="2090738"/>
          <p14:tracePt t="74398" x="5381625" y="2090738"/>
          <p14:tracePt t="74430" x="5300663" y="2085975"/>
          <p14:tracePt t="74458" x="5257800" y="2076450"/>
          <p14:tracePt t="74476" x="5233988" y="2071688"/>
          <p14:tracePt t="74498" x="5205413" y="2071688"/>
          <p14:tracePt t="74516" x="5162550" y="2071688"/>
          <p14:tracePt t="74518" x="5133975" y="2071688"/>
          <p14:tracePt t="74537" x="5067300" y="2071688"/>
          <p14:tracePt t="74568" x="4943475" y="2071688"/>
          <p14:tracePt t="74569" x="4914900" y="2071688"/>
          <p14:tracePt t="74578" x="4905375" y="2071688"/>
          <p14:tracePt t="74608" x="4881563" y="2071688"/>
          <p14:tracePt t="74611" x="4872038" y="2071688"/>
          <p14:tracePt t="74627" x="4862513" y="2071688"/>
          <p14:tracePt t="74644" x="4843463" y="2071688"/>
          <p14:tracePt t="74657" x="4810125" y="2071688"/>
          <p14:tracePt t="74675" x="4772025" y="2071688"/>
          <p14:tracePt t="74709" x="4743450" y="2071688"/>
          <p14:tracePt t="74740" x="4691063" y="2071688"/>
          <p14:tracePt t="74767" x="4652963" y="2066925"/>
          <p14:tracePt t="74772" x="4643438" y="2066925"/>
          <p14:tracePt t="74782" x="4633913" y="2066925"/>
          <p14:tracePt t="74788" x="4629150" y="2066925"/>
          <p14:tracePt t="74819" x="4600575" y="2066925"/>
          <p14:tracePt t="74849" x="4586288" y="2066925"/>
          <p14:tracePt t="74874" x="4576763" y="2066925"/>
          <p14:tracePt t="74907" x="4557713" y="2066925"/>
          <p14:tracePt t="74939" x="4533900" y="2066925"/>
          <p14:tracePt t="74988" x="4495800" y="2066925"/>
          <p14:tracePt t="74998" x="4486275" y="2066925"/>
          <p14:tracePt t="75015" x="4476750" y="2066925"/>
          <p14:tracePt t="75035" x="4471988" y="2066925"/>
          <p14:tracePt t="75128" x="4419600" y="2066925"/>
          <p14:tracePt t="75141" x="4414838" y="2066925"/>
          <p14:tracePt t="75890" x="4757738" y="2066925"/>
          <p14:tracePt t="75895" x="4772025" y="2066925"/>
          <p14:tracePt t="75908" x="4810125" y="2066925"/>
          <p14:tracePt t="75928" x="4843463" y="2066925"/>
          <p14:tracePt t="75953" x="4900613" y="2066925"/>
          <p14:tracePt t="75957" x="4910138" y="2066925"/>
          <p14:tracePt t="75974" x="4967288" y="2066925"/>
          <p14:tracePt t="76004" x="5038725" y="2066925"/>
          <p14:tracePt t="76020" x="5086350" y="2066925"/>
          <p14:tracePt t="76047" x="5100638" y="2066925"/>
          <p14:tracePt t="76117" x="5162550" y="2071688"/>
          <p14:tracePt t="76128" x="5172075" y="2071688"/>
          <p14:tracePt t="76132" x="5195888" y="2076450"/>
          <p14:tracePt t="76144" x="5205413" y="2076450"/>
          <p14:tracePt t="76156" x="5224463" y="2081213"/>
          <p14:tracePt t="76174" x="5229225" y="2081213"/>
          <p14:tracePt t="76266" x="5291138" y="2085975"/>
          <p14:tracePt t="76392" x="5300663" y="2090738"/>
          <p14:tracePt t="76395" x="5305425" y="2090738"/>
          <p14:tracePt t="76519" x="5329238" y="2090738"/>
          <p14:tracePt t="76521" x="5334000" y="2090738"/>
          <p14:tracePt t="76578" x="5395913" y="2090738"/>
          <p14:tracePt t="76612" x="5481638" y="2100263"/>
          <p14:tracePt t="76628" x="5510213" y="2105025"/>
          <p14:tracePt t="76642" x="5514975" y="2105025"/>
          <p14:tracePt t="76740" x="5534025" y="2105025"/>
          <p14:tracePt t="76812" x="5543550" y="2105025"/>
          <p14:tracePt t="76830" x="5567363" y="2105025"/>
          <p14:tracePt t="76851" x="5591175" y="2109788"/>
          <p14:tracePt t="76875" x="5605463" y="2109788"/>
          <p14:tracePt t="76894" x="5614988" y="2109788"/>
          <p14:tracePt t="76907" x="5634038" y="2109788"/>
          <p14:tracePt t="76927" x="5686425" y="2114550"/>
          <p14:tracePt t="76942" x="5729288" y="2114550"/>
          <p14:tracePt t="76963" x="5757863" y="2114550"/>
          <p14:tracePt t="76985" x="5767388" y="2114550"/>
          <p14:tracePt t="77066" x="5800725" y="2114550"/>
          <p14:tracePt t="77068" x="5810250" y="2114550"/>
          <p14:tracePt t="77100" x="5815013" y="2114550"/>
          <p14:tracePt t="77156" x="5834063" y="2114550"/>
          <p14:tracePt t="77175" x="5867400" y="2114550"/>
          <p14:tracePt t="77181" x="5872163" y="2119313"/>
          <p14:tracePt t="77200" x="5876925" y="2119313"/>
          <p14:tracePt t="77265" x="5915025" y="2119313"/>
          <p14:tracePt t="77286" x="5953125" y="2119313"/>
          <p14:tracePt t="77316" x="5967413" y="2124075"/>
          <p14:tracePt t="77392" x="5986463" y="2124075"/>
          <p14:tracePt t="77407" x="6010275" y="2124075"/>
          <p14:tracePt t="77425" x="6024563" y="2128838"/>
          <p14:tracePt t="77458" x="6029325" y="2128838"/>
          <p14:tracePt t="77489" x="6043613" y="2128838"/>
          <p14:tracePt t="77504" x="6048375" y="2128838"/>
          <p14:tracePt t="77521" x="6057900" y="2128838"/>
          <p14:tracePt t="77548" x="6096000" y="2138363"/>
          <p14:tracePt t="77586" x="6172200" y="2147888"/>
          <p14:tracePt t="77608" x="6181725" y="2152650"/>
          <p14:tracePt t="77922" x="6172200" y="2152650"/>
          <p14:tracePt t="77928" x="6153150" y="2152650"/>
          <p14:tracePt t="77956" x="6076950" y="2152650"/>
          <p14:tracePt t="77963" x="6038850" y="2152650"/>
          <p14:tracePt t="77978" x="6000750" y="2152650"/>
          <p14:tracePt t="78019" x="5843588" y="2152650"/>
          <p14:tracePt t="78022" x="5819775" y="2152650"/>
          <p14:tracePt t="78060" x="5681663" y="2138363"/>
          <p14:tracePt t="78068" x="5653088" y="2138363"/>
          <p14:tracePt t="78092" x="5534025" y="2133600"/>
          <p14:tracePt t="78099" x="5486400" y="2124075"/>
          <p14:tracePt t="78104" x="5434013" y="2119313"/>
          <p14:tracePt t="78115" x="5386388" y="2109788"/>
          <p14:tracePt t="78128" x="5319713" y="2105025"/>
          <p14:tracePt t="78155" x="5257800" y="2100263"/>
          <p14:tracePt t="78158" x="5205413" y="2095500"/>
          <p14:tracePt t="78162" x="5186363" y="2095500"/>
          <p14:tracePt t="78189" x="5114925" y="2095500"/>
          <p14:tracePt t="78203" x="5053013" y="2085975"/>
          <p14:tracePt t="78209" x="5033963" y="2085975"/>
          <p14:tracePt t="78226" x="4972050" y="2085975"/>
          <p14:tracePt t="78253" x="4824413" y="2081213"/>
          <p14:tracePt t="78271" x="4767263" y="2081213"/>
          <p14:tracePt t="78302" x="4719638" y="2081213"/>
          <p14:tracePt t="78316" x="4710113" y="2081213"/>
          <p14:tracePt t="78330" x="4681538" y="2076450"/>
          <p14:tracePt t="78334" x="4667250" y="2076450"/>
          <p14:tracePt t="78350" x="4633913" y="2066925"/>
          <p14:tracePt t="78361" x="4619625" y="2062163"/>
          <p14:tracePt t="78366" x="4605338" y="2062163"/>
          <p14:tracePt t="78409" x="4533900" y="2047875"/>
          <p14:tracePt t="78428" x="4476750" y="2043113"/>
          <p14:tracePt t="78458" x="4433888" y="2043113"/>
          <p14:tracePt t="78472" x="4386263" y="2043113"/>
          <p14:tracePt t="78480" x="4371975" y="2043113"/>
          <p14:tracePt t="78516" x="4352925" y="2043113"/>
          <p14:tracePt t="78568" x="4338638" y="2043113"/>
          <p14:tracePt t="78599" x="4333875" y="2043113"/>
          <p14:tracePt t="78759" x="4338638" y="2043113"/>
          <p14:tracePt t="78785" x="4405313" y="2043113"/>
          <p14:tracePt t="78814" x="4543425" y="2043113"/>
          <p14:tracePt t="78819" x="4600575" y="2043113"/>
          <p14:tracePt t="78863" x="4924425" y="2043113"/>
          <p14:tracePt t="78891" x="5124450" y="2043113"/>
          <p14:tracePt t="78898" x="5162550" y="2043113"/>
          <p14:tracePt t="78911" x="5229225" y="2043113"/>
          <p14:tracePt t="78926" x="5329238" y="2047875"/>
          <p14:tracePt t="78971" x="5543550" y="2085975"/>
          <p14:tracePt t="78980" x="5562600" y="2090738"/>
          <p14:tracePt t="78986" x="5581650" y="2095500"/>
          <p14:tracePt t="78991" x="5605463" y="2095500"/>
          <p14:tracePt t="78997" x="5624513" y="2105025"/>
          <p14:tracePt t="79007" x="5653088" y="2105025"/>
          <p14:tracePt t="79033" x="5748338" y="2109788"/>
          <p14:tracePt t="79040" x="5762625" y="2109788"/>
          <p14:tracePt t="79095" x="5910263" y="2119313"/>
          <p14:tracePt t="79099" x="5929313" y="2119313"/>
          <p14:tracePt t="79110" x="5938838" y="2124075"/>
          <p14:tracePt t="79116" x="5943600" y="2124075"/>
          <p14:tracePt t="79190" x="5957888" y="2124075"/>
          <p14:tracePt t="79193" x="5981700" y="2124075"/>
          <p14:tracePt t="79207" x="6015038" y="2124075"/>
          <p14:tracePt t="79256" x="6086475" y="2124075"/>
          <p14:tracePt t="79834" x="6076950" y="2124075"/>
          <p14:tracePt t="79858" x="6043613" y="2124075"/>
          <p14:tracePt t="79861" x="6024563" y="2124075"/>
          <p14:tracePt t="79864" x="6000750" y="2119313"/>
          <p14:tracePt t="79890" x="5919788" y="2114550"/>
          <p14:tracePt t="79894" x="5895975" y="2114550"/>
          <p14:tracePt t="79911" x="5848350" y="2105025"/>
          <p14:tracePt t="79944" x="5691188" y="2095500"/>
          <p14:tracePt t="79954" x="5624513" y="2085975"/>
          <p14:tracePt t="79983" x="5329238" y="2062163"/>
          <p14:tracePt t="79987" x="5262563" y="2062163"/>
          <p14:tracePt t="80016" x="5067300" y="2038350"/>
          <p14:tracePt t="80037" x="4953000" y="2038350"/>
          <p14:tracePt t="80068" x="4786313" y="2033588"/>
          <p14:tracePt t="80085" x="4700588" y="2033588"/>
          <p14:tracePt t="80109" x="4529138" y="2033588"/>
          <p14:tracePt t="80124" x="4395788" y="2033588"/>
          <p14:tracePt t="80144" x="4214813" y="2033588"/>
          <p14:tracePt t="80158" x="4105275" y="2033588"/>
          <p14:tracePt t="80176" x="4019550" y="2033588"/>
          <p14:tracePt t="80180" x="3990975" y="2033588"/>
          <p14:tracePt t="80204" x="3886200" y="2033588"/>
          <p14:tracePt t="80218" x="3805238" y="2033588"/>
          <p14:tracePt t="80240" x="3700463" y="2033588"/>
          <p14:tracePt t="80269" x="3581400" y="2033588"/>
          <p14:tracePt t="80284" x="3462338" y="2033588"/>
          <p14:tracePt t="80289" x="3405188" y="2043113"/>
          <p14:tracePt t="80299" x="3381375" y="2043113"/>
          <p14:tracePt t="80313" x="3281363" y="2043113"/>
          <p14:tracePt t="80315" x="3267075" y="2047875"/>
          <p14:tracePt t="80334" x="3214688" y="2047875"/>
          <p14:tracePt t="80359" x="3133725" y="2047875"/>
          <p14:tracePt t="80363" x="3105150" y="2047875"/>
          <p14:tracePt t="80377" x="3062288" y="2047875"/>
          <p14:tracePt t="80403" x="3024188" y="2047875"/>
          <p14:tracePt t="80439" x="2895600" y="2047875"/>
          <p14:tracePt t="80455" x="2828925" y="2047875"/>
          <p14:tracePt t="80470" x="2752725" y="2047875"/>
          <p14:tracePt t="80489" x="2681288" y="2047875"/>
          <p14:tracePt t="80505" x="2614613" y="2047875"/>
          <p14:tracePt t="80517" x="2586038" y="2047875"/>
          <p14:tracePt t="80534" x="2533650" y="2047875"/>
          <p14:tracePt t="80566" x="2438400" y="2047875"/>
          <p14:tracePt t="80583" x="2352675" y="2047875"/>
          <p14:tracePt t="80593" x="2238375" y="2047875"/>
          <p14:tracePt t="80626" x="2100263" y="2047875"/>
          <p14:tracePt t="80641" x="2052638" y="2043113"/>
          <p14:tracePt t="80661" x="2033588" y="2043113"/>
          <p14:tracePt t="80676" x="2014538" y="2043113"/>
          <p14:tracePt t="80706" x="2000250" y="2043113"/>
          <p14:tracePt t="80719" x="1919288" y="2033588"/>
          <p14:tracePt t="80739" x="1866900" y="2028825"/>
          <p14:tracePt t="80744" x="1857375" y="2028825"/>
          <p14:tracePt t="80757" x="1838325" y="2028825"/>
          <p14:tracePt t="80770" x="1828800" y="2024063"/>
          <p14:tracePt t="80772" x="1819275" y="2024063"/>
          <p14:tracePt t="80788" x="1800225" y="2024063"/>
          <p14:tracePt t="80812" x="1766888" y="2024063"/>
          <p14:tracePt t="80818" x="1757363" y="2024063"/>
          <p14:tracePt t="80858" x="1681163" y="2024063"/>
          <p14:tracePt t="80864" x="1666875" y="2024063"/>
          <p14:tracePt t="80892" x="1609725" y="2024063"/>
          <p14:tracePt t="80909" x="1581150" y="2024063"/>
          <p14:tracePt t="80927" x="1543050" y="2028825"/>
          <p14:tracePt t="80941" x="1500188" y="2028825"/>
          <p14:tracePt t="80989" x="1376363" y="2028825"/>
          <p14:tracePt t="80992" x="1362075" y="2028825"/>
          <p14:tracePt t="81018" x="1323975" y="2028825"/>
          <p14:tracePt t="81029" x="1290638" y="2028825"/>
          <p14:tracePt t="81035" x="1276350" y="2028825"/>
          <p14:tracePt t="81052" x="1247775" y="2028825"/>
          <p14:tracePt t="81079" x="1157288" y="2033588"/>
          <p14:tracePt t="81083" x="1119188" y="2043113"/>
          <p14:tracePt t="81111" x="1004888" y="2062163"/>
          <p14:tracePt t="81126" x="962025" y="2066925"/>
          <p14:tracePt t="81142" x="942975" y="2066925"/>
          <p14:tracePt t="81160" x="928688" y="2071688"/>
          <p14:tracePt t="81174" x="923925" y="2071688"/>
          <p14:tracePt t="81189" x="904875" y="2071688"/>
          <p14:tracePt t="81203" x="895350" y="2071688"/>
          <p14:tracePt t="81220" x="876300" y="2071688"/>
          <p14:tracePt t="81237" x="866775" y="2071688"/>
          <p14:tracePt t="81504" x="971550" y="2071688"/>
          <p14:tracePt t="81520" x="1014413" y="2071688"/>
          <p14:tracePt t="81557" x="1133475" y="2062163"/>
          <p14:tracePt t="81565" x="1171575" y="2062163"/>
          <p14:tracePt t="81571" x="1209675" y="2062163"/>
          <p14:tracePt t="81584" x="1343025" y="2062163"/>
          <p14:tracePt t="81599" x="1485900" y="2062163"/>
          <p14:tracePt t="81628" x="1714500" y="2062163"/>
          <p14:tracePt t="81657" x="1828800" y="2062163"/>
          <p14:tracePt t="81678" x="1919288" y="2062163"/>
          <p14:tracePt t="81743" x="2500313" y="2081213"/>
          <p14:tracePt t="81770" x="2614613" y="2085975"/>
          <p14:tracePt t="81788" x="2633663" y="2085975"/>
          <p14:tracePt t="81818" x="2700338" y="2085975"/>
          <p14:tracePt t="81823" x="2733675" y="2095500"/>
          <p14:tracePt t="81833" x="2757488" y="2100263"/>
          <p14:tracePt t="81847" x="2828925" y="2105025"/>
          <p14:tracePt t="81861" x="2876550" y="2109788"/>
          <p14:tracePt t="81892" x="2976563" y="2119313"/>
          <p14:tracePt t="81901" x="3000375" y="2124075"/>
          <p14:tracePt t="81924" x="3062288" y="2124075"/>
          <p14:tracePt t="81929" x="3100388" y="2128838"/>
          <p14:tracePt t="81938" x="3128963" y="2128838"/>
          <p14:tracePt t="81945" x="3157538" y="2128838"/>
          <p14:tracePt t="81957" x="3200400" y="2138363"/>
          <p14:tracePt t="81981" x="3319463" y="2143125"/>
          <p14:tracePt t="81987" x="3357563" y="2143125"/>
          <p14:tracePt t="82016" x="3562350" y="2157413"/>
          <p14:tracePt t="82019" x="3590925" y="2162175"/>
          <p14:tracePt t="82036" x="3743325" y="2162175"/>
          <p14:tracePt t="82062" x="3943350" y="2171700"/>
          <p14:tracePt t="82067" x="3971925" y="2171700"/>
          <p14:tracePt t="82085" x="4171950" y="2171700"/>
          <p14:tracePt t="82109" x="4286250" y="2171700"/>
          <p14:tracePt t="82129" x="4457700" y="2171700"/>
          <p14:tracePt t="82132" x="4491038" y="2171700"/>
          <p14:tracePt t="82145" x="4633913" y="2171700"/>
          <p14:tracePt t="82176" x="4762500" y="2171700"/>
          <p14:tracePt t="82203" x="4862513" y="2171700"/>
          <p14:tracePt t="82207" x="4881563" y="2171700"/>
          <p14:tracePt t="82239" x="5010150" y="2171700"/>
          <p14:tracePt t="82243" x="5024438" y="2171700"/>
          <p14:tracePt t="82250" x="5062538" y="2171700"/>
          <p14:tracePt t="82259" x="5081588" y="2171700"/>
          <p14:tracePt t="82287" x="5143500" y="2176463"/>
          <p14:tracePt t="82289" x="5181600" y="2176463"/>
          <p14:tracePt t="82314" x="5267325" y="2181225"/>
          <p14:tracePt t="82334" x="5405438" y="2195513"/>
          <p14:tracePt t="82347" x="5500688" y="2205038"/>
          <p14:tracePt t="82380" x="5638800" y="2205038"/>
          <p14:tracePt t="82409" x="5705475" y="2205038"/>
          <p14:tracePt t="82427" x="5767388" y="2205038"/>
          <p14:tracePt t="82442" x="5795963" y="2205038"/>
          <p14:tracePt t="82477" x="5962650" y="2219325"/>
          <p14:tracePt t="82482" x="6000750" y="2219325"/>
          <p14:tracePt t="82505" x="6091238" y="2219325"/>
          <p14:tracePt t="82532" x="6134100" y="2219325"/>
          <p14:tracePt t="82561" x="6243638" y="2219325"/>
          <p14:tracePt t="82568" x="6291263" y="2219325"/>
          <p14:tracePt t="82595" x="6429375" y="2219325"/>
          <p14:tracePt t="82617" x="6486525" y="2219325"/>
          <p14:tracePt t="82640" x="6515100" y="2219325"/>
          <p14:tracePt t="82660" x="6553200" y="2219325"/>
          <p14:tracePt t="82676" x="6596063" y="2219325"/>
          <p14:tracePt t="82692" x="6743700" y="2228850"/>
          <p14:tracePt t="82704" x="6796088" y="2228850"/>
          <p14:tracePt t="82711" x="6815138" y="2228850"/>
          <p14:tracePt t="82723" x="6853238" y="2228850"/>
          <p14:tracePt t="82738" x="6872288" y="2228850"/>
          <p14:tracePt t="82783" x="6924675" y="2228850"/>
          <p14:tracePt t="82828" x="6996113" y="2228850"/>
          <p14:tracePt t="82846" x="7000875" y="2228850"/>
          <p14:tracePt t="83220" x="6986588" y="2228850"/>
          <p14:tracePt t="83256" x="6934200" y="2228850"/>
          <p14:tracePt t="83284" x="6896100" y="2228850"/>
          <p14:tracePt t="83288" x="6881813" y="2228850"/>
          <p14:tracePt t="83313" x="6872288" y="2228850"/>
          <p14:tracePt t="83331" x="6819900" y="2228850"/>
          <p14:tracePt t="83347" x="6743700" y="2228850"/>
          <p14:tracePt t="83366" x="6619875" y="2228850"/>
          <p14:tracePt t="83394" x="6457950" y="2228850"/>
          <p14:tracePt t="83399" x="6429375" y="2228850"/>
          <p14:tracePt t="83424" x="6391275" y="2228850"/>
          <p14:tracePt t="83440" x="6272213" y="2228850"/>
          <p14:tracePt t="83444" x="6224588" y="2228850"/>
          <p14:tracePt t="83478" x="5919788" y="2228850"/>
          <p14:tracePt t="83492" x="5776913" y="2228850"/>
          <p14:tracePt t="83504" x="5624513" y="2228850"/>
          <p14:tracePt t="83561" x="5305425" y="2228850"/>
          <p14:tracePt t="83567" x="5267325" y="2228850"/>
          <p14:tracePt t="83592" x="5129213" y="2233613"/>
          <p14:tracePt t="83612" x="5024438" y="2233613"/>
          <p14:tracePt t="83626" x="4910138" y="2243138"/>
          <p14:tracePt t="83643" x="4795838" y="2247900"/>
          <p14:tracePt t="83659" x="4686300" y="2247900"/>
          <p14:tracePt t="83661" x="4648200" y="2247900"/>
          <p14:tracePt t="83706" x="4495800" y="2247900"/>
          <p14:tracePt t="83721" x="4438650" y="2247900"/>
          <p14:tracePt t="83738" x="4386263" y="2247900"/>
          <p14:tracePt t="83753" x="4319588" y="2247900"/>
          <p14:tracePt t="83779" x="4219575" y="2247900"/>
          <p14:tracePt t="83785" x="4171950" y="2247900"/>
          <p14:tracePt t="83803" x="4090988" y="2243138"/>
          <p14:tracePt t="83812" x="4067175" y="2243138"/>
          <p14:tracePt t="83818" x="4052888" y="2238375"/>
          <p14:tracePt t="83848" x="3933825" y="2224088"/>
          <p14:tracePt t="83863" x="3838575" y="2214563"/>
          <p14:tracePt t="83877" x="3724275" y="2214563"/>
          <p14:tracePt t="83894" x="3624263" y="2209800"/>
          <p14:tracePt t="83908" x="3548063" y="2200275"/>
          <p14:tracePt t="83929" x="3443288" y="2195513"/>
          <p14:tracePt t="83931" x="3405188" y="2195513"/>
          <p14:tracePt t="83974" x="3209925" y="2181225"/>
          <p14:tracePt t="84017" x="2990850" y="2162175"/>
          <p14:tracePt t="84035" x="2881313" y="2157413"/>
          <p14:tracePt t="84079" x="2590800" y="2143125"/>
          <p14:tracePt t="84096" x="2457450" y="2128838"/>
          <p14:tracePt t="84128" x="2338388" y="2128838"/>
          <p14:tracePt t="84143" x="2295525" y="2128838"/>
          <p14:tracePt t="84158" x="2157413" y="2124075"/>
          <p14:tracePt t="84176" x="2076450" y="2114550"/>
          <p14:tracePt t="84195" x="1928813" y="2109788"/>
          <p14:tracePt t="84221" x="1833563" y="2109788"/>
          <p14:tracePt t="84223" x="1776413" y="2109788"/>
          <p14:tracePt t="84238" x="1719263" y="2109788"/>
          <p14:tracePt t="84253" x="1604963" y="2109788"/>
          <p14:tracePt t="84269" x="1471613" y="2109788"/>
          <p14:tracePt t="84292" x="1385888" y="2109788"/>
          <p14:tracePt t="84313" x="1243013" y="2109788"/>
          <p14:tracePt t="84332" x="1219200" y="2109788"/>
          <p14:tracePt t="84344" x="1209675" y="2109788"/>
          <p14:tracePt t="84422" x="1195388" y="2109788"/>
          <p14:tracePt t="84441" x="1185863" y="2109788"/>
          <p14:tracePt t="84490" x="1181100" y="2109788"/>
          <p14:tracePt t="84522" x="1176338" y="2109788"/>
          <p14:tracePt t="84565" x="1123950" y="2105025"/>
          <p14:tracePt t="84583" x="1076325" y="2105025"/>
          <p14:tracePt t="84648" x="1028700" y="2105025"/>
          <p14:tracePt t="84658" x="1000125" y="2114550"/>
          <p14:tracePt t="84674" x="981075" y="2128838"/>
          <p14:tracePt t="84693" x="947738" y="2157413"/>
          <p14:tracePt t="84710" x="914400" y="2195513"/>
          <p14:tracePt t="84728" x="885825" y="2228850"/>
          <p14:tracePt t="84751" x="847725" y="2290763"/>
          <p14:tracePt t="84757" x="828675" y="2319338"/>
          <p14:tracePt t="84771" x="809625" y="2366963"/>
          <p14:tracePt t="84777" x="800100" y="2390775"/>
          <p14:tracePt t="84793" x="790575" y="2419350"/>
          <p14:tracePt t="84810" x="785813" y="2447925"/>
          <p14:tracePt t="84814" x="781050" y="2466975"/>
          <p14:tracePt t="84820" x="776288" y="2481263"/>
          <p14:tracePt t="84845" x="747713" y="2552700"/>
          <p14:tracePt t="84879" x="719138" y="2671763"/>
          <p14:tracePt t="84927" x="719138" y="2776538"/>
          <p14:tracePt t="84956" x="719138" y="2805113"/>
          <p14:tracePt t="84984" x="728663" y="2857500"/>
          <p14:tracePt t="84992" x="728663" y="2867025"/>
          <p14:tracePt t="85018" x="733425" y="2881313"/>
          <p14:tracePt t="85051" x="733425" y="2928938"/>
          <p14:tracePt t="85078" x="733425" y="2986088"/>
          <p14:tracePt t="85115" x="742950" y="3076575"/>
          <p14:tracePt t="85133" x="742950" y="3124200"/>
          <p14:tracePt t="85178" x="742950" y="3238500"/>
          <p14:tracePt t="85209" x="742950" y="3262313"/>
          <p14:tracePt t="85303" x="752475" y="3276600"/>
          <p14:tracePt t="85332" x="785813" y="3309938"/>
          <p14:tracePt t="85379" x="814388" y="3338513"/>
          <p14:tracePt t="86019" x="2262188" y="3333750"/>
          <p14:tracePt t="86033" x="2286000" y="3333750"/>
          <p14:tracePt t="86063" x="2328863" y="3333750"/>
          <p14:tracePt t="86068" x="2366963" y="3333750"/>
          <p14:tracePt t="86083" x="2400300" y="3333750"/>
          <p14:tracePt t="86096" x="2414588" y="3333750"/>
          <p14:tracePt t="86117" x="2428875" y="3328988"/>
          <p14:tracePt t="86203" x="2443163" y="3328988"/>
          <p14:tracePt t="86219" x="2452688" y="3328988"/>
          <p14:tracePt t="86240" x="2457450" y="3324225"/>
          <p14:tracePt t="86253" x="2462213" y="3324225"/>
          <p14:tracePt t="86271" x="2481263" y="3319463"/>
          <p14:tracePt t="86289" x="2505075" y="3314700"/>
          <p14:tracePt t="86320" x="2590800" y="3309938"/>
          <p14:tracePt t="86329" x="2614613" y="3309938"/>
          <p14:tracePt t="86344" x="2667000" y="3300413"/>
          <p14:tracePt t="86347" x="2686050" y="3300413"/>
          <p14:tracePt t="86363" x="2743200" y="3295650"/>
          <p14:tracePt t="86375" x="2767013" y="3295650"/>
          <p14:tracePt t="86394" x="2838450" y="3295650"/>
          <p14:tracePt t="86408" x="2881313" y="3295650"/>
          <p14:tracePt t="86425" x="2938463" y="3295650"/>
          <p14:tracePt t="86440" x="3019425" y="3295650"/>
          <p14:tracePt t="86455" x="3095625" y="3295650"/>
          <p14:tracePt t="86458" x="3162300" y="3295650"/>
          <p14:tracePt t="86471" x="3186113" y="3295650"/>
          <p14:tracePt t="86487" x="3290888" y="3295650"/>
          <p14:tracePt t="86490" x="3348038" y="3295650"/>
          <p14:tracePt t="86519" x="3509963" y="3300413"/>
          <p14:tracePt t="86535" x="3571875" y="3305175"/>
          <p14:tracePt t="86579" x="3695700" y="3309938"/>
          <p14:tracePt t="86598" x="3719513" y="3309938"/>
          <p14:tracePt t="86608" x="3733800" y="3314700"/>
          <p14:tracePt t="86624" x="3810000" y="3314700"/>
          <p14:tracePt t="86655" x="4029075" y="3314700"/>
          <p14:tracePt t="86676" x="4148138" y="3314700"/>
          <p14:tracePt t="86704" x="4229100" y="3314700"/>
          <p14:tracePt t="86706" x="4257675" y="3305175"/>
          <p14:tracePt t="86722" x="4310063" y="3305175"/>
          <p14:tracePt t="86744" x="4391025" y="3305175"/>
          <p14:tracePt t="86767" x="4462463" y="3305175"/>
          <p14:tracePt t="86787" x="4500563" y="3305175"/>
          <p14:tracePt t="86791" x="4519613" y="3305175"/>
          <p14:tracePt t="86800" x="4538663" y="3305175"/>
          <p14:tracePt t="86816" x="4576763" y="3305175"/>
          <p14:tracePt t="86837" x="4638675" y="3305175"/>
          <p14:tracePt t="86849" x="4691063" y="3305175"/>
          <p14:tracePt t="86878" x="4776788" y="3305175"/>
          <p14:tracePt t="86893" x="4819650" y="3305175"/>
          <p14:tracePt t="86907" x="4843463" y="3305175"/>
          <p14:tracePt t="86926" x="4872038" y="3305175"/>
          <p14:tracePt t="86942" x="4919663" y="3300413"/>
          <p14:tracePt t="86973" x="5024438" y="3300413"/>
          <p14:tracePt t="86977" x="5048250" y="3300413"/>
          <p14:tracePt t="87017" x="5129213" y="3300413"/>
          <p14:tracePt t="87035" x="5157788" y="3300413"/>
          <p14:tracePt t="87053" x="5186363" y="3300413"/>
          <p14:tracePt t="87064" x="5195888" y="3300413"/>
          <p14:tracePt t="87067" x="5233988" y="3300413"/>
          <p14:tracePt t="87083" x="5281613" y="3300413"/>
          <p14:tracePt t="87108" x="5372100" y="3300413"/>
          <p14:tracePt t="87123" x="5438775" y="3300413"/>
          <p14:tracePt t="87127" x="5457825" y="3295650"/>
          <p14:tracePt t="87164" x="5519738" y="3290888"/>
          <p14:tracePt t="87208" x="5610225" y="3290888"/>
          <p14:tracePt t="87238" x="5705475" y="3290888"/>
          <p14:tracePt t="87251" x="5729288" y="3290888"/>
          <p14:tracePt t="87269" x="5781675" y="3290888"/>
          <p14:tracePt t="87282" x="5786438" y="3286125"/>
          <p14:tracePt t="87316" x="5800725" y="3286125"/>
          <p14:tracePt t="87336" x="5810250" y="3286125"/>
          <p14:tracePt t="87365" x="5829300" y="3286125"/>
          <p14:tracePt t="87561" x="5824538" y="3286125"/>
          <p14:tracePt t="87609" x="5819775" y="3286125"/>
          <p14:tracePt t="87625" x="5781675" y="3286125"/>
          <p14:tracePt t="87643" x="5681663" y="3295650"/>
          <p14:tracePt t="87660" x="5605463" y="3300413"/>
          <p14:tracePt t="87700" x="5495925" y="3309938"/>
          <p14:tracePt t="87719" x="5467350" y="3314700"/>
          <p14:tracePt t="87740" x="5429250" y="3324225"/>
          <p14:tracePt t="87764" x="5376863" y="3324225"/>
          <p14:tracePt t="87788" x="5233988" y="3333750"/>
          <p14:tracePt t="87830" x="5148263" y="3333750"/>
          <p14:tracePt t="87846" x="5133975" y="3333750"/>
          <p14:tracePt t="87866" x="5105400" y="3338513"/>
          <p14:tracePt t="87881" x="5076825" y="3338513"/>
          <p14:tracePt t="87890" x="4967288" y="3338513"/>
          <p14:tracePt t="87898" x="4919663" y="3338513"/>
          <p14:tracePt t="87909" x="4881563" y="3338513"/>
          <p14:tracePt t="87946" x="4676775" y="3338513"/>
          <p14:tracePt t="87953" x="4648200" y="3338513"/>
          <p14:tracePt t="87965" x="4581525" y="3338513"/>
          <p14:tracePt t="87980" x="4543425" y="3338513"/>
          <p14:tracePt t="88001" x="4433888" y="3338513"/>
          <p14:tracePt t="88020" x="4367213" y="3338513"/>
          <p14:tracePt t="88034" x="4262438" y="3338513"/>
          <p14:tracePt t="88054" x="4171950" y="3333750"/>
          <p14:tracePt t="88060" x="4133850" y="3333750"/>
          <p14:tracePt t="88075" x="4086225" y="3333750"/>
          <p14:tracePt t="88079" x="4062413" y="3328988"/>
          <p14:tracePt t="88098" x="4043363" y="3328988"/>
          <p14:tracePt t="88100" x="4038600" y="3328988"/>
          <p14:tracePt t="88116" x="4029075" y="3328988"/>
          <p14:tracePt t="88128" x="4029075" y="3324225"/>
          <p14:tracePt t="88131" x="4019550" y="3324225"/>
          <p14:tracePt t="88177" x="3910013" y="3314700"/>
          <p14:tracePt t="88191" x="3843338" y="3314700"/>
          <p14:tracePt t="88216" x="3790950" y="3309938"/>
          <p14:tracePt t="88222" x="3781425" y="3305175"/>
          <p14:tracePt t="88243" x="3767138" y="3305175"/>
          <p14:tracePt t="88303" x="3614738" y="3305175"/>
          <p14:tracePt t="88315" x="3586163" y="3305175"/>
          <p14:tracePt t="88319" x="3557588" y="3305175"/>
          <p14:tracePt t="88330" x="3543300" y="3305175"/>
          <p14:tracePt t="88346" x="3505200" y="3300413"/>
          <p14:tracePt t="88348" x="3490913" y="3300413"/>
          <p14:tracePt t="88382" x="3429000" y="3286125"/>
          <p14:tracePt t="88394" x="3390900" y="3281363"/>
          <p14:tracePt t="88408" x="3333750" y="3281363"/>
          <p14:tracePt t="88446" x="3224213" y="3271838"/>
          <p14:tracePt t="88474" x="3171825" y="3267075"/>
          <p14:tracePt t="88483" x="3138488" y="3257550"/>
          <p14:tracePt t="88503" x="3100388" y="3252788"/>
          <p14:tracePt t="88521" x="3048000" y="3248025"/>
          <p14:tracePt t="88537" x="3024188" y="3243263"/>
          <p14:tracePt t="88571" x="2990850" y="3238500"/>
          <p14:tracePt t="88594" x="2971800" y="3238500"/>
          <p14:tracePt t="88598" x="2967038" y="3238500"/>
          <p14:tracePt t="88616" x="2962275" y="3233738"/>
          <p14:tracePt t="88644" x="2952750" y="3233738"/>
          <p14:tracePt t="88647" x="2943225" y="3233738"/>
          <p14:tracePt t="88678" x="2890838" y="3233738"/>
          <p14:tracePt t="88705" x="2876550" y="3233738"/>
          <p14:tracePt t="88906" x="2871788" y="3233738"/>
          <p14:tracePt t="88985" x="2857500" y="3233738"/>
          <p14:tracePt t="90391" x="2857500" y="3228975"/>
          <p14:tracePt t="90425" x="2857500" y="3224213"/>
          <p14:tracePt t="90611" x="2862263" y="3219450"/>
          <p14:tracePt t="90629" x="2867025" y="3214688"/>
          <p14:tracePt t="90645" x="2867025" y="3209925"/>
          <p14:tracePt t="90878" x="2881313" y="3186113"/>
          <p14:tracePt t="90907" x="2890838" y="3176588"/>
          <p14:tracePt t="90928" x="2905125" y="3143250"/>
          <p14:tracePt t="90962" x="2914650" y="3128963"/>
          <p14:tracePt t="90990" x="2933700" y="3109913"/>
          <p14:tracePt t="91015" x="2938463" y="3100388"/>
          <p14:tracePt t="91314" x="2971800" y="3100388"/>
          <p14:tracePt t="91317" x="2986088" y="3100388"/>
          <p14:tracePt t="91336" x="3038475" y="3100388"/>
          <p14:tracePt t="91351" x="3095625" y="3100388"/>
          <p14:tracePt t="91359" x="3133725" y="3105150"/>
          <p14:tracePt t="91375" x="3219450" y="3114675"/>
          <p14:tracePt t="91394" x="3386138" y="3128963"/>
          <p14:tracePt t="91423" x="3576638" y="3128963"/>
          <p14:tracePt t="91438" x="3757613" y="3128963"/>
          <p14:tracePt t="91472" x="3862388" y="3128963"/>
          <p14:tracePt t="91478" x="3886200" y="3128963"/>
          <p14:tracePt t="91483" x="3905250" y="3128963"/>
          <p14:tracePt t="91505" x="3971925" y="3128963"/>
          <p14:tracePt t="91507" x="4000500" y="3128963"/>
          <p14:tracePt t="91513" x="4052888" y="3128963"/>
          <p14:tracePt t="91520" x="4110038" y="3128963"/>
          <p14:tracePt t="91556" x="4276725" y="3138488"/>
          <p14:tracePt t="91557" x="4305300" y="3148013"/>
          <p14:tracePt t="91576" x="4343400" y="3148013"/>
          <p14:tracePt t="91583" x="4352925" y="3148013"/>
          <p14:tracePt t="91598" x="4357688" y="3152775"/>
          <p14:tracePt t="91642" x="4367213" y="3152775"/>
          <p14:tracePt t="91658" x="4381500" y="3152775"/>
          <p14:tracePt t="91676" x="4391025" y="3152775"/>
          <p14:tracePt t="91693" x="4395788" y="3152775"/>
          <p14:tracePt t="91769" x="4410075" y="3152775"/>
          <p14:tracePt t="91788" x="4424363" y="3152775"/>
          <p14:tracePt t="91792" x="4429125" y="3152775"/>
          <p14:tracePt t="91817" x="4438650" y="3152775"/>
          <p14:tracePt t="91865" x="4467225" y="3152775"/>
          <p14:tracePt t="91871" x="4491038" y="3152775"/>
          <p14:tracePt t="91879" x="4505325" y="3152775"/>
          <p14:tracePt t="91890" x="4557713" y="3152775"/>
          <p14:tracePt t="91911" x="4586288" y="3152775"/>
          <p14:tracePt t="91957" x="4652963" y="3152775"/>
          <p14:tracePt t="91976" x="4672013" y="3152775"/>
          <p14:tracePt t="91997" x="4686300" y="3152775"/>
          <p14:tracePt t="92011" x="4710113" y="3152775"/>
          <p14:tracePt t="92037" x="4719638" y="3152775"/>
          <p14:tracePt t="92115" x="4748213" y="3152775"/>
          <p14:tracePt t="92141" x="4752975" y="3152775"/>
          <p14:tracePt t="92206" x="4762500" y="3152775"/>
          <p14:tracePt t="94929" x="4633913" y="3157538"/>
          <p14:tracePt t="94953" x="4567238" y="3157538"/>
          <p14:tracePt t="94996" x="4414838" y="3157538"/>
          <p14:tracePt t="95000" x="4400550" y="3157538"/>
          <p14:tracePt t="95019" x="4371975" y="3157538"/>
          <p14:tracePt t="95036" x="4348163" y="3157538"/>
          <p14:tracePt t="95076" x="4267200" y="3162300"/>
          <p14:tracePt t="95078" x="4252913" y="3162300"/>
          <p14:tracePt t="95083" x="4233863" y="3171825"/>
          <p14:tracePt t="95099" x="4195763" y="3171825"/>
          <p14:tracePt t="95125" x="4157663" y="3171825"/>
          <p14:tracePt t="95143" x="4143375" y="3171825"/>
          <p14:tracePt t="95146" x="4138613" y="3171825"/>
          <p14:tracePt t="95176" x="4114800" y="3171825"/>
          <p14:tracePt t="95190" x="4090988" y="3171825"/>
          <p14:tracePt t="95219" x="4005263" y="3157538"/>
          <p14:tracePt t="95253" x="3952875" y="3148013"/>
          <p14:tracePt t="95257" x="3943350" y="3143250"/>
          <p14:tracePt t="95283" x="3910013" y="3138488"/>
          <p14:tracePt t="95287" x="3900488" y="3133725"/>
          <p14:tracePt t="95302" x="3862388" y="3128963"/>
          <p14:tracePt t="95317" x="3833813" y="3128963"/>
          <p14:tracePt t="95346" x="3748088" y="3114675"/>
          <p14:tracePt t="95358" x="3738563" y="3109913"/>
          <p14:tracePt t="95957" x="3171825" y="3252788"/>
          <p14:tracePt t="96032" x="3171825" y="3257550"/>
          <p14:tracePt t="96049" x="3176588" y="3267075"/>
          <p14:tracePt t="96096" x="3190875" y="3281363"/>
          <p14:tracePt t="96158" x="3224213" y="3286125"/>
          <p14:tracePt t="96175" x="3243263" y="3290888"/>
          <p14:tracePt t="96193" x="3290888" y="3300413"/>
          <p14:tracePt t="96223" x="3429000" y="3314700"/>
          <p14:tracePt t="96254" x="3667125" y="3319463"/>
          <p14:tracePt t="96269" x="3705225" y="3319463"/>
          <p14:tracePt t="96284" x="3776663" y="3319463"/>
          <p14:tracePt t="96305" x="3838575" y="3319463"/>
          <p14:tracePt t="96344" x="3938588" y="3314700"/>
          <p14:tracePt t="96348" x="3981450" y="3305175"/>
          <p14:tracePt t="96350" x="4019550" y="3300413"/>
          <p14:tracePt t="96379" x="4071938" y="3286125"/>
          <p14:tracePt t="96402" x="4105275" y="3281363"/>
          <p14:tracePt t="96425" x="4114800" y="3276600"/>
          <p14:tracePt t="96441" x="4138613" y="3271838"/>
          <p14:tracePt t="96457" x="4176713" y="3267075"/>
          <p14:tracePt t="96485" x="4281488" y="3238500"/>
          <p14:tracePt t="96503" x="4295775" y="3233738"/>
          <p14:tracePt t="96518" x="4310063" y="3233738"/>
          <p14:tracePt t="96540" x="4352925" y="3219450"/>
          <p14:tracePt t="96567" x="4400550" y="3209925"/>
          <p14:tracePt t="96570" x="4414838" y="3205163"/>
          <p14:tracePt t="96593" x="4448175" y="3195638"/>
          <p14:tracePt t="96625" x="4471988" y="3190875"/>
          <p14:tracePt t="96629" x="4476750" y="3186113"/>
          <p14:tracePt t="96644" x="4486275" y="3181350"/>
          <p14:tracePt t="96662" x="4495800" y="3176588"/>
          <p14:tracePt t="96675" x="4495800" y="3171825"/>
          <p14:tracePt t="96690" x="4500563" y="3171825"/>
          <p14:tracePt t="96704" x="4505325" y="3167063"/>
          <p14:tracePt t="96752" x="4514850" y="3152775"/>
          <p14:tracePt t="96755" x="4519613" y="3148013"/>
          <p14:tracePt t="96797" x="4538663" y="3119438"/>
          <p14:tracePt t="96800" x="4548188" y="3109913"/>
          <p14:tracePt t="96861" x="4572000" y="3067050"/>
          <p14:tracePt t="96877" x="4576763" y="3052763"/>
          <p14:tracePt t="96894" x="4581525" y="3038475"/>
          <p14:tracePt t="96908" x="4586288" y="3028950"/>
          <p14:tracePt t="96925" x="4591050" y="3019425"/>
          <p14:tracePt t="96941" x="4595813" y="3014663"/>
          <p14:tracePt t="96977" x="4600575" y="3000375"/>
          <p14:tracePt t="97016" x="4605338" y="2990850"/>
          <p14:tracePt t="97032" x="4610100" y="2981325"/>
          <p14:tracePt t="97057" x="4614863" y="2971800"/>
          <p14:tracePt t="97068" x="4614863" y="2967038"/>
          <p14:tracePt t="97097" x="4619625" y="2962275"/>
          <p14:tracePt t="97111" x="4619625" y="2952750"/>
          <p14:tracePt t="97190" x="4624388" y="2947988"/>
          <p14:tracePt t="97205" x="4629150" y="2938463"/>
          <p14:tracePt t="97286" x="4633913" y="2928938"/>
          <p14:tracePt t="97312" x="4638675" y="2919413"/>
          <p14:tracePt t="97328" x="4643438" y="2914650"/>
          <p14:tracePt t="97349" x="4643438" y="2909888"/>
          <p14:tracePt t="99286" x="4648200" y="2909888"/>
          <p14:tracePt t="99303" x="4652963" y="2909888"/>
          <p14:tracePt t="99329" x="4657725" y="2905125"/>
          <p14:tracePt t="99366" x="4662488" y="2900363"/>
          <p14:tracePt t="99410" x="4676775" y="2890838"/>
          <p14:tracePt t="99442" x="4686300" y="2886075"/>
          <p14:tracePt t="99457" x="4691063" y="2881313"/>
          <p14:tracePt t="99476" x="4695825" y="2881313"/>
          <p14:tracePt t="99489" x="4705350" y="2876550"/>
          <p14:tracePt t="99527" x="4733925" y="2867025"/>
          <p14:tracePt t="99531" x="4743450" y="2862263"/>
          <p14:tracePt t="99537" x="4752975" y="2857500"/>
          <p14:tracePt t="99569" x="4786313" y="2847975"/>
          <p14:tracePt t="99598" x="4791075" y="2847975"/>
          <p14:tracePt t="99865" x="4791075" y="2852738"/>
          <p14:tracePt t="99881" x="4786313" y="2857500"/>
          <p14:tracePt t="99916" x="4781550" y="2867025"/>
          <p14:tracePt t="99938" x="4776788" y="2886075"/>
          <p14:tracePt t="99986" x="4610100" y="3009900"/>
          <p14:tracePt t="100004" x="4438650" y="3100388"/>
          <p14:tracePt t="100038" x="4081463" y="3252788"/>
          <p14:tracePt t="100071" x="3790950" y="3314700"/>
          <p14:tracePt t="100084" x="3767138" y="3319463"/>
          <p14:tracePt t="100097" x="3748088" y="3319463"/>
          <p14:tracePt t="100127" x="3695700" y="3319463"/>
          <p14:tracePt t="100144" x="3614738" y="3319463"/>
          <p14:tracePt t="100161" x="3476625" y="3305175"/>
          <p14:tracePt t="100189" x="3386138" y="3295650"/>
          <p14:tracePt t="100204" x="3376613" y="3290888"/>
          <p14:tracePt t="100208" x="3371850" y="3286125"/>
          <p14:tracePt t="100222" x="3357563" y="3286125"/>
          <p14:tracePt t="100240" x="3338513" y="3281363"/>
          <p14:tracePt t="100255" x="3314700" y="3281363"/>
          <p14:tracePt t="100258" x="3286125" y="3281363"/>
          <p14:tracePt t="100266" x="3257550" y="3281363"/>
          <p14:tracePt t="100273" x="3228975" y="3276600"/>
          <p14:tracePt t="100281" x="3209925" y="3276600"/>
          <p14:tracePt t="100288" x="3200400" y="3276600"/>
          <p14:tracePt t="100314" x="3167063" y="3267075"/>
          <p14:tracePt t="100320" x="3157538" y="3267075"/>
          <p14:tracePt t="100333" x="3138488" y="3262313"/>
          <p14:tracePt t="100361" x="3105150" y="3257550"/>
          <p14:tracePt t="100375" x="3081338" y="3252788"/>
          <p14:tracePt t="100378" x="3076575" y="3252788"/>
          <p14:tracePt t="100456" x="3062288" y="3248025"/>
          <p14:tracePt t="100479" x="3057525" y="3248025"/>
          <p14:tracePt t="100533" x="3048000" y="3248025"/>
          <p14:tracePt t="100554" x="3028950" y="3243263"/>
          <p14:tracePt t="100581" x="3014663" y="3243263"/>
          <p14:tracePt t="100632" x="3009900" y="3243263"/>
          <p14:tracePt t="100737" x="3009900" y="3238500"/>
          <p14:tracePt t="100844" x="3009900" y="3233738"/>
          <p14:tracePt t="100877" x="3105150" y="3205163"/>
          <p14:tracePt t="100896" x="3186113" y="3200400"/>
          <p14:tracePt t="100924" x="3243263" y="3200400"/>
          <p14:tracePt t="100928" x="3267075" y="3200400"/>
          <p14:tracePt t="100943" x="3295650" y="3200400"/>
          <p14:tracePt t="100963" x="3338513" y="3200400"/>
          <p14:tracePt t="100981" x="3395663" y="3200400"/>
          <p14:tracePt t="100988" x="3424238" y="3200400"/>
          <p14:tracePt t="100996" x="3457575" y="3200400"/>
          <p14:tracePt t="101002" x="3476625" y="3200400"/>
          <p14:tracePt t="101007" x="3505200" y="3200400"/>
          <p14:tracePt t="101015" x="3533775" y="3200400"/>
          <p14:tracePt t="101023" x="3567113" y="3200400"/>
          <p14:tracePt t="101035" x="3586163" y="3200400"/>
          <p14:tracePt t="101067" x="3676650" y="3209925"/>
          <p14:tracePt t="101096" x="3700463" y="3209925"/>
          <p14:tracePt t="101100" x="3705225" y="3209925"/>
          <p14:tracePt t="101116" x="3714750" y="3209925"/>
          <p14:tracePt t="101143" x="3738563" y="3209925"/>
          <p14:tracePt t="101175" x="3748088" y="3209925"/>
          <p14:tracePt t="101194" x="3767138" y="3209925"/>
          <p14:tracePt t="101200" x="3771900" y="3209925"/>
          <p14:tracePt t="101206" x="3776663" y="3209925"/>
          <p14:tracePt t="101210" x="3781425" y="3209925"/>
          <p14:tracePt t="101225" x="3795713" y="3209925"/>
          <p14:tracePt t="101240" x="3810000" y="3209925"/>
          <p14:tracePt t="101257" x="3829050" y="3209925"/>
          <p14:tracePt t="101288" x="3838575" y="3209925"/>
          <p14:tracePt t="101315" x="3843338" y="3209925"/>
          <p14:tracePt t="101344" x="3867150" y="3209925"/>
          <p14:tracePt t="101364" x="3914775" y="3205163"/>
          <p14:tracePt t="101369" x="3943350" y="3205163"/>
          <p14:tracePt t="101380" x="3957638" y="3205163"/>
          <p14:tracePt t="101407" x="4038600" y="3205163"/>
          <p14:tracePt t="101442" x="4133850" y="3195638"/>
          <p14:tracePt t="101460" x="4238625" y="3190875"/>
          <p14:tracePt t="101490" x="4367213" y="3190875"/>
          <p14:tracePt t="101505" x="4410075" y="3190875"/>
          <p14:tracePt t="101537" x="4448175" y="3190875"/>
          <p14:tracePt t="101555" x="4467225" y="3190875"/>
          <p14:tracePt t="101581" x="4562475" y="3200400"/>
          <p14:tracePt t="101597" x="4586288" y="3200400"/>
          <p14:tracePt t="101617" x="4619625" y="3209925"/>
          <p14:tracePt t="101643" x="4643438" y="3209925"/>
          <p14:tracePt t="101676" x="4691063" y="3209925"/>
          <p14:tracePt t="101693" x="4700588" y="3209925"/>
          <p14:tracePt t="101721" x="4729163" y="3209925"/>
          <p14:tracePt t="101744" x="4767263" y="3214688"/>
          <p14:tracePt t="101752" x="4786313" y="3214688"/>
          <p14:tracePt t="101785" x="4857750" y="3214688"/>
          <p14:tracePt t="101789" x="4872038" y="3214688"/>
          <p14:tracePt t="101816" x="4900613" y="3214688"/>
          <p14:tracePt t="101832" x="4933950" y="3214688"/>
          <p14:tracePt t="101863" x="5005388" y="3214688"/>
          <p14:tracePt t="101880" x="5029200" y="3214688"/>
          <p14:tracePt t="101895" x="5048250" y="3209925"/>
          <p14:tracePt t="101910" x="5062538" y="3209925"/>
          <p14:tracePt t="101925" x="5086350" y="3209925"/>
          <p14:tracePt t="101956" x="5143500" y="3209925"/>
          <p14:tracePt t="101979" x="5181600" y="3209925"/>
          <p14:tracePt t="101982" x="5186363" y="3209925"/>
          <p14:tracePt t="102234" x="5124450" y="3248025"/>
          <p14:tracePt t="102254" x="5062538" y="3276600"/>
          <p14:tracePt t="102271" x="4953000" y="3305175"/>
          <p14:tracePt t="102292" x="4876800" y="3319463"/>
          <p14:tracePt t="102314" x="4633913" y="3348038"/>
          <p14:tracePt t="102328" x="4567238" y="3348038"/>
          <p14:tracePt t="102350" x="4395788" y="3357563"/>
          <p14:tracePt t="102390" x="4248150" y="3357563"/>
          <p14:tracePt t="102407" x="4162425" y="3357563"/>
          <p14:tracePt t="102425" x="4052888" y="3357563"/>
          <p14:tracePt t="102440" x="3881438" y="3343275"/>
          <p14:tracePt t="102466" x="3724275" y="3328988"/>
          <p14:tracePt t="102476" x="3686175" y="3328988"/>
          <p14:tracePt t="102480" x="3648075" y="3328988"/>
          <p14:tracePt t="102501" x="3538538" y="3319463"/>
          <p14:tracePt t="102517" x="3471863" y="3314700"/>
          <p14:tracePt t="102540" x="3352800" y="3314700"/>
          <p14:tracePt t="102569" x="3176588" y="3305175"/>
          <p14:tracePt t="102583" x="3119438" y="3300413"/>
          <p14:tracePt t="102608" x="3086100" y="3295650"/>
          <p14:tracePt t="102610" x="3076575" y="3295650"/>
          <p14:tracePt t="102614" x="3071813" y="3295650"/>
          <p14:tracePt t="102640" x="3052763" y="3290888"/>
          <p14:tracePt t="102658" x="2990850" y="3276600"/>
          <p14:tracePt t="102674" x="2928938" y="3257550"/>
          <p14:tracePt t="102691" x="2857500" y="3243263"/>
          <p14:tracePt t="102706" x="2757488" y="3228975"/>
          <p14:tracePt t="102722" x="2681288" y="3224213"/>
          <p14:tracePt t="102751" x="2643188" y="3219450"/>
          <p14:tracePt t="102767" x="2638425" y="3219450"/>
          <p14:tracePt t="102787" x="2595563" y="3214688"/>
          <p14:tracePt t="102811" x="2519363" y="3205163"/>
          <p14:tracePt t="102831" x="2347913" y="3200400"/>
          <p14:tracePt t="102857" x="2252663" y="3186113"/>
          <p14:tracePt t="102861" x="2243138" y="3186113"/>
          <p14:tracePt t="102877" x="2209800" y="3181350"/>
          <p14:tracePt t="102895" x="2190750" y="3176588"/>
          <p14:tracePt t="102907" x="2147888" y="3171825"/>
          <p14:tracePt t="102929" x="2095500" y="3167063"/>
          <p14:tracePt t="102957" x="1985963" y="3157538"/>
          <p14:tracePt t="102986" x="1847850" y="3148013"/>
          <p14:tracePt t="102992" x="1804988" y="3138488"/>
          <p14:tracePt t="102998" x="1776413" y="3138488"/>
          <p14:tracePt t="103004" x="1752600" y="3138488"/>
          <p14:tracePt t="103035" x="1714500" y="3138488"/>
          <p14:tracePt t="103068" x="1647825" y="3138488"/>
          <p14:tracePt t="103079" x="1428750" y="3128963"/>
          <p14:tracePt t="103096" x="1314450" y="3128963"/>
          <p14:tracePt t="103130" x="1109663" y="3128963"/>
          <p14:tracePt t="103143" x="1081088" y="3128963"/>
          <p14:tracePt t="103159" x="1033463" y="3128963"/>
          <p14:tracePt t="103162" x="1009650" y="3128963"/>
          <p14:tracePt t="103196" x="933450" y="3128963"/>
          <p14:tracePt t="103208" x="900113" y="3128963"/>
          <p14:tracePt t="103222" x="885825" y="3128963"/>
          <p14:tracePt t="103245" x="881063" y="3128963"/>
          <p14:tracePt t="103490" x="904875" y="3128963"/>
          <p14:tracePt t="103500" x="962025" y="3124200"/>
          <p14:tracePt t="103507" x="1019175" y="3124200"/>
          <p14:tracePt t="103539" x="1223963" y="3119438"/>
          <p14:tracePt t="103565" x="1443038" y="3119438"/>
          <p14:tracePt t="103570" x="1519238" y="3119438"/>
          <p14:tracePt t="103594" x="1771650" y="3119438"/>
          <p14:tracePt t="103599" x="1890713" y="3119438"/>
          <p14:tracePt t="103608" x="1928813" y="3119438"/>
          <p14:tracePt t="103615" x="2033588" y="3119438"/>
          <p14:tracePt t="103628" x="2176463" y="3128963"/>
          <p14:tracePt t="103656" x="2481263" y="3128963"/>
          <p14:tracePt t="103674" x="2657475" y="3128963"/>
          <p14:tracePt t="103693" x="2924175" y="3128963"/>
          <p14:tracePt t="103702" x="3028950" y="3128963"/>
          <p14:tracePt t="103707" x="3067050" y="3128963"/>
          <p14:tracePt t="103724" x="3228975" y="3128963"/>
          <p14:tracePt t="103760" x="3448050" y="3128963"/>
          <p14:tracePt t="103768" x="3500438" y="3128963"/>
          <p14:tracePt t="103775" x="3567113" y="3128963"/>
          <p14:tracePt t="103783" x="3595688" y="3128963"/>
          <p14:tracePt t="103791" x="3671888" y="3128963"/>
          <p14:tracePt t="103806" x="3786188" y="3128963"/>
          <p14:tracePt t="103820" x="3890963" y="3128963"/>
          <p14:tracePt t="103850" x="4043363" y="3128963"/>
          <p14:tracePt t="103873" x="4129088" y="3128963"/>
          <p14:tracePt t="103893" x="4219575" y="3128963"/>
          <p14:tracePt t="103907" x="4281488" y="3128963"/>
          <p14:tracePt t="103925" x="4381500" y="3128963"/>
          <p14:tracePt t="103954" x="4524375" y="3128963"/>
          <p14:tracePt t="103976" x="4600575" y="3128963"/>
          <p14:tracePt t="103992" x="4638675" y="3128963"/>
          <p14:tracePt t="104019" x="4738688" y="3128963"/>
          <p14:tracePt t="104035" x="4814888" y="3128963"/>
          <p14:tracePt t="104057" x="4857750" y="3128963"/>
          <p14:tracePt t="104065" x="4872038" y="3128963"/>
          <p14:tracePt t="104069" x="4886325" y="3128963"/>
          <p14:tracePt t="104079" x="4895850" y="3128963"/>
          <p14:tracePt t="104111" x="4953000" y="3128963"/>
          <p14:tracePt t="104156" x="5053013" y="3128963"/>
          <p14:tracePt t="104175" x="5100638" y="3128963"/>
          <p14:tracePt t="104206" x="5172075" y="3133725"/>
          <p14:tracePt t="104222" x="5200650" y="3133725"/>
          <p14:tracePt t="104249" x="5243513" y="3143250"/>
          <p14:tracePt t="104266" x="5281613" y="3143250"/>
          <p14:tracePt t="104288" x="5300663" y="3143250"/>
          <p14:tracePt t="104314" x="5334000" y="3143250"/>
          <p14:tracePt t="104333" x="5348288" y="3143250"/>
          <p14:tracePt t="104349" x="5353050" y="3143250"/>
          <p14:tracePt t="105108" x="0" y="0"/>
        </p14:tracePtLst>
        <p14:tracePtLst>
          <p14:tracePt t="106820" x="2728913" y="2028825"/>
          <p14:tracePt t="106890" x="2728913" y="2024063"/>
          <p14:tracePt t="107141" x="2733675" y="2024063"/>
          <p14:tracePt t="107176" x="2828925" y="2024063"/>
          <p14:tracePt t="107188" x="2857500" y="2024063"/>
          <p14:tracePt t="107204" x="2990850" y="2024063"/>
          <p14:tracePt t="107219" x="3109913" y="2033588"/>
          <p14:tracePt t="107238" x="3214688" y="2033588"/>
          <p14:tracePt t="107256" x="3281363" y="2033588"/>
          <p14:tracePt t="107282" x="3328988" y="2033588"/>
          <p14:tracePt t="107287" x="3343275" y="2033588"/>
          <p14:tracePt t="107310" x="3400425" y="2033588"/>
          <p14:tracePt t="107314" x="3448050" y="2033588"/>
          <p14:tracePt t="107317" x="3495675" y="2033588"/>
          <p14:tracePt t="107332" x="3590925" y="2033588"/>
          <p14:tracePt t="107357" x="3752850" y="2038350"/>
          <p14:tracePt t="107363" x="3800475" y="2038350"/>
          <p14:tracePt t="107380" x="3871913" y="2038350"/>
          <p14:tracePt t="107390" x="3900488" y="2038350"/>
          <p14:tracePt t="107394" x="3929063" y="2038350"/>
          <p14:tracePt t="107409" x="3986213" y="2038350"/>
          <p14:tracePt t="107425" x="4038600" y="2038350"/>
          <p14:tracePt t="107439" x="4100513" y="2047875"/>
          <p14:tracePt t="107456" x="4176713" y="2047875"/>
          <p14:tracePt t="107475" x="4243388" y="2047875"/>
          <p14:tracePt t="107521" x="4338638" y="2047875"/>
          <p14:tracePt t="107550" x="4419600" y="2052638"/>
          <p14:tracePt t="107556" x="4462463" y="2057400"/>
          <p14:tracePt t="107567" x="4519613" y="2057400"/>
          <p14:tracePt t="107584" x="4595813" y="2057400"/>
          <p14:tracePt t="107585" x="4662488" y="2066925"/>
          <p14:tracePt t="107611" x="4810125" y="2071688"/>
          <p14:tracePt t="107616" x="4857750" y="2071688"/>
          <p14:tracePt t="107638" x="4953000" y="2081213"/>
          <p14:tracePt t="107641" x="5005388" y="2085975"/>
          <p14:tracePt t="107658" x="5119688" y="2100263"/>
          <p14:tracePt t="107662" x="5205413" y="2109788"/>
          <p14:tracePt t="107687" x="5362575" y="2124075"/>
          <p14:tracePt t="107692" x="5429250" y="2133600"/>
          <p14:tracePt t="107706" x="5510213" y="2133600"/>
          <p14:tracePt t="107738" x="5576888" y="2138363"/>
          <p14:tracePt t="107782" x="5614988" y="2143125"/>
          <p14:tracePt t="107799" x="5700713" y="2157413"/>
          <p14:tracePt t="107829" x="5781675" y="2166938"/>
          <p14:tracePt t="107850" x="5791200" y="2166938"/>
          <p14:tracePt t="107864" x="5800725" y="2166938"/>
          <p14:tracePt t="107908" x="5876925" y="2166938"/>
          <p14:tracePt t="107925" x="5962650" y="2176463"/>
          <p14:tracePt t="107944" x="6043613" y="2181225"/>
          <p14:tracePt t="107955" x="6119813" y="2185988"/>
          <p14:tracePt t="107965" x="6148388" y="2185988"/>
          <p14:tracePt t="107991" x="6257925" y="2185988"/>
          <p14:tracePt t="108006" x="6300788" y="2190750"/>
          <p14:tracePt t="108033" x="6376988" y="2200275"/>
          <p14:tracePt t="108037" x="6391275" y="2200275"/>
          <p14:tracePt t="108067" x="6486525" y="2214563"/>
          <p14:tracePt t="108082" x="6515100" y="2214563"/>
          <p14:tracePt t="108112" x="6662738" y="2224088"/>
          <p14:tracePt t="108141" x="6729413" y="2224088"/>
          <p14:tracePt t="108145" x="6734175" y="2224088"/>
          <p14:tracePt t="108175" x="6767513" y="2219325"/>
          <p14:tracePt t="108194" x="6829425" y="2214563"/>
          <p14:tracePt t="108222" x="6891338" y="2214563"/>
          <p14:tracePt t="108453" x="6891338" y="2209800"/>
          <p14:tracePt t="108523" x="6891338" y="2185988"/>
          <p14:tracePt t="108565" x="6891338" y="2181225"/>
          <p14:tracePt t="108599" x="6891338" y="2171700"/>
          <p14:tracePt t="108660" x="6872288" y="2133600"/>
          <p14:tracePt t="108676" x="6867525" y="2128838"/>
          <p14:tracePt t="108688" x="6862763" y="2128838"/>
          <p14:tracePt t="108706" x="6853238" y="2128838"/>
          <p14:tracePt t="108737" x="6819900" y="2114550"/>
          <p14:tracePt t="108742" x="6810375" y="2109788"/>
          <p14:tracePt t="108767" x="6762750" y="2090738"/>
          <p14:tracePt t="108773" x="6743700" y="2085975"/>
          <p14:tracePt t="108792" x="6657975" y="2062163"/>
          <p14:tracePt t="108817" x="6548438" y="2043113"/>
          <p14:tracePt t="108847" x="6396038" y="2024063"/>
          <p14:tracePt t="108875" x="6315075" y="2009775"/>
          <p14:tracePt t="108878" x="6219825" y="2000250"/>
          <p14:tracePt t="108892" x="6115050" y="1995488"/>
          <p14:tracePt t="108910" x="5967413" y="1981200"/>
          <p14:tracePt t="108925" x="5824538" y="1962150"/>
          <p14:tracePt t="108951" x="5557838" y="1947863"/>
          <p14:tracePt t="108991" x="4976813" y="1914525"/>
          <p14:tracePt t="109005" x="4786313" y="1905000"/>
          <p14:tracePt t="109032" x="4567238" y="1900238"/>
          <p14:tracePt t="109036" x="4500563" y="1890713"/>
          <p14:tracePt t="109054" x="4348163" y="1890713"/>
          <p14:tracePt t="109071" x="4119563" y="1885950"/>
          <p14:tracePt t="109097" x="3871913" y="1876425"/>
          <p14:tracePt t="109114" x="3676650" y="1866900"/>
          <p14:tracePt t="109120" x="3571875" y="1862138"/>
          <p14:tracePt t="109145" x="3295650" y="1852613"/>
          <p14:tracePt t="109172" x="3133725" y="1852613"/>
          <p14:tracePt t="109177" x="3076575" y="1852613"/>
          <p14:tracePt t="109193" x="3024188" y="1847850"/>
          <p14:tracePt t="109241" x="2905125" y="1843088"/>
          <p14:tracePt t="109243" x="2867025" y="1843088"/>
          <p14:tracePt t="109251" x="2819400" y="1843088"/>
          <p14:tracePt t="109257" x="2800350" y="1843088"/>
          <p14:tracePt t="109269" x="2757488" y="1843088"/>
          <p14:tracePt t="109299" x="2586038" y="1843088"/>
          <p14:tracePt t="109320" x="2476500" y="1843088"/>
          <p14:tracePt t="109335" x="2438400" y="1843088"/>
          <p14:tracePt t="109350" x="2376488" y="1847850"/>
          <p14:tracePt t="109383" x="2224088" y="1890713"/>
          <p14:tracePt t="109393" x="2114550" y="1938338"/>
          <p14:tracePt t="109410" x="1985963" y="1990725"/>
          <p14:tracePt t="109439" x="1843088" y="2057400"/>
          <p14:tracePt t="109460" x="1766888" y="2090738"/>
          <p14:tracePt t="109504" x="1590675" y="2181225"/>
          <p14:tracePt t="109520" x="1514475" y="2224088"/>
          <p14:tracePt t="109548" x="1419225" y="2276475"/>
          <p14:tracePt t="109569" x="1395413" y="2300288"/>
          <p14:tracePt t="109600" x="1376363" y="2309813"/>
          <p14:tracePt t="109633" x="1328738" y="2371725"/>
          <p14:tracePt t="109645" x="1295400" y="2390775"/>
          <p14:tracePt t="109656" x="1271588" y="2419350"/>
          <p14:tracePt t="109674" x="1243013" y="2443163"/>
          <p14:tracePt t="109694" x="1204913" y="2486025"/>
          <p14:tracePt t="109719" x="1152525" y="2552700"/>
          <p14:tracePt t="109739" x="1100138" y="2624138"/>
          <p14:tracePt t="109755" x="1062038" y="2676525"/>
          <p14:tracePt t="109769" x="1023938" y="2733675"/>
          <p14:tracePt t="109788" x="1004888" y="2781300"/>
          <p14:tracePt t="109800" x="981075" y="2824163"/>
          <p14:tracePt t="109818" x="971550" y="2881313"/>
          <p14:tracePt t="109833" x="952500" y="2924175"/>
          <p14:tracePt t="109836" x="947738" y="2957513"/>
          <p14:tracePt t="109861" x="914400" y="3043238"/>
          <p14:tracePt t="109866" x="904875" y="3067050"/>
          <p14:tracePt t="109881" x="885825" y="3128963"/>
          <p14:tracePt t="109908" x="866775" y="3190875"/>
          <p14:tracePt t="109910" x="862013" y="3209925"/>
          <p14:tracePt t="109943" x="862013" y="3252788"/>
          <p14:tracePt t="109957" x="862013" y="3267075"/>
          <p14:tracePt t="109973" x="862013" y="3276600"/>
          <p14:tracePt t="110009" x="862013" y="3281363"/>
          <p14:tracePt t="110102" x="885825" y="3281363"/>
          <p14:tracePt t="110113" x="938213" y="3281363"/>
          <p14:tracePt t="110129" x="1052513" y="3281363"/>
          <p14:tracePt t="110146" x="1209675" y="3286125"/>
          <p14:tracePt t="110158" x="1323975" y="3286125"/>
          <p14:tracePt t="110174" x="1538288" y="3300413"/>
          <p14:tracePt t="110190" x="1690688" y="3300413"/>
          <p14:tracePt t="110207" x="1752600" y="3300413"/>
          <p14:tracePt t="110221" x="1814513" y="3300413"/>
          <p14:tracePt t="110241" x="1895475" y="3300413"/>
          <p14:tracePt t="110271" x="2109788" y="3309938"/>
          <p14:tracePt t="110288" x="2214563" y="3309938"/>
          <p14:tracePt t="110312" x="2352675" y="3309938"/>
          <p14:tracePt t="110329" x="2390775" y="3309938"/>
          <p14:tracePt t="110333" x="2409825" y="3309938"/>
          <p14:tracePt t="110344" x="2419350" y="3309938"/>
          <p14:tracePt t="110361" x="2466975" y="3309938"/>
          <p14:tracePt t="110365" x="2486025" y="3309938"/>
          <p14:tracePt t="110375" x="2595563" y="3309938"/>
          <p14:tracePt t="110392" x="2728913" y="3305175"/>
          <p14:tracePt t="110407" x="2862263" y="3305175"/>
          <p14:tracePt t="110423" x="2976563" y="3305175"/>
          <p14:tracePt t="110428" x="3024188" y="3305175"/>
          <p14:tracePt t="110438" x="3062288" y="3305175"/>
          <p14:tracePt t="110444" x="3100388" y="3305175"/>
          <p14:tracePt t="110455" x="3133725" y="3305175"/>
          <p14:tracePt t="110476" x="3257550" y="3305175"/>
          <p14:tracePt t="110490" x="3381375" y="3305175"/>
          <p14:tracePt t="110520" x="3629025" y="3309938"/>
          <p14:tracePt t="110535" x="3733800" y="3309938"/>
          <p14:tracePt t="110556" x="3871913" y="3309938"/>
          <p14:tracePt t="110580" x="4024313" y="3309938"/>
          <p14:tracePt t="110601" x="4195763" y="3309938"/>
          <p14:tracePt t="110633" x="4367213" y="3309938"/>
          <p14:tracePt t="110656" x="4443413" y="3309938"/>
          <p14:tracePt t="110660" x="4467225" y="3309938"/>
          <p14:tracePt t="110677" x="4514850" y="3309938"/>
          <p14:tracePt t="110705" x="4662488" y="3309938"/>
          <p14:tracePt t="110720" x="4748213" y="3309938"/>
          <p14:tracePt t="110745" x="4805363" y="3309938"/>
          <p14:tracePt t="110756" x="4819650" y="3309938"/>
          <p14:tracePt t="110771" x="4867275" y="3309938"/>
          <p14:tracePt t="110773" x="4900613" y="3309938"/>
          <p14:tracePt t="110806" x="5048250" y="3319463"/>
          <p14:tracePt t="110816" x="5095875" y="3324225"/>
          <p14:tracePt t="110818" x="5172075" y="3333750"/>
          <p14:tracePt t="110833" x="5281613" y="3333750"/>
          <p14:tracePt t="110865" x="5443538" y="3338513"/>
          <p14:tracePt t="110880" x="5495925" y="3338513"/>
          <p14:tracePt t="110894" x="5548313" y="3338513"/>
          <p14:tracePt t="110908" x="5653088" y="3338513"/>
          <p14:tracePt t="110936" x="5772150" y="3348038"/>
          <p14:tracePt t="110940" x="5829300" y="3348038"/>
          <p14:tracePt t="110968" x="5967413" y="3357563"/>
          <p14:tracePt t="110974" x="5981700" y="3357563"/>
          <p14:tracePt t="110980" x="6019800" y="3357563"/>
          <p14:tracePt t="110994" x="6048375" y="3357563"/>
          <p14:tracePt t="111018" x="6086475" y="3362325"/>
          <p14:tracePt t="111021" x="6096000" y="3362325"/>
          <p14:tracePt t="111047" x="6148388" y="3362325"/>
          <p14:tracePt t="111069" x="6219825" y="3371850"/>
          <p14:tracePt t="111094" x="6262688" y="3371850"/>
          <p14:tracePt t="111893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494458D8-0F54-451C-9B41-EF566A7C5EB9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83683FB-0362-4B85-8E2B-4D535522072F}" type="slidenum">
              <a:rPr lang="en-US" altLang="zh-CN"/>
              <a:pPr>
                <a:defRPr/>
              </a:pPr>
              <a:t>2</a:t>
            </a:fld>
            <a:endParaRPr lang="en-US" altLang="zh-CN"/>
          </a:p>
        </p:txBody>
      </p:sp>
      <p:sp>
        <p:nvSpPr>
          <p:cNvPr id="512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11725"/>
          </a:xfrm>
        </p:spPr>
        <p:txBody>
          <a:bodyPr/>
          <a:lstStyle/>
          <a:p>
            <a:pPr eaLnBrk="1" hangingPunct="1"/>
            <a:r>
              <a:rPr lang="en-US" altLang="zh-CN" dirty="0" smtClean="0"/>
              <a:t>Jon Bentley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世界著名计算机科学家，被誉为实践探索先锋，影响算法发展的十位大师之一。</a:t>
            </a:r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1 </a:t>
            </a:r>
            <a:r>
              <a:rPr lang="zh-CN" altLang="en-US" smtClean="0"/>
              <a:t>引言</a:t>
            </a:r>
          </a:p>
        </p:txBody>
      </p:sp>
      <p:pic>
        <p:nvPicPr>
          <p:cNvPr id="9222" name="Picture 6" descr="53a8dfa1Nbd549d5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600200"/>
            <a:ext cx="4678363" cy="467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1" name="Picture 5" descr="i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75" y="1600200"/>
            <a:ext cx="3717925" cy="467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音频 1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564"/>
    </mc:Choice>
    <mc:Fallback xmlns="">
      <p:transition spd="slow" advTm="56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C708FCC-89EF-4AA1-9661-B2D055215C29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944DE7F-D1E1-4DFD-9117-1AE148E87713}" type="slidenum">
              <a:rPr lang="en-US" altLang="zh-CN"/>
              <a:pPr>
                <a:defRPr/>
              </a:pPr>
              <a:t>20</a:t>
            </a:fld>
            <a:endParaRPr lang="en-US" altLang="zh-CN"/>
          </a:p>
        </p:txBody>
      </p:sp>
      <p:sp>
        <p:nvSpPr>
          <p:cNvPr id="1290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6 </a:t>
            </a:r>
            <a:r>
              <a:rPr lang="zh-CN" altLang="en-US" smtClean="0"/>
              <a:t>评估</a:t>
            </a:r>
          </a:p>
        </p:txBody>
      </p:sp>
      <p:sp>
        <p:nvSpPr>
          <p:cNvPr id="1536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mtClean="0"/>
              <a:t>% cc0 find.c0 find-time.c0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mtClean="0"/>
              <a:t>% time ./a.out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zh-CN" smtClean="0"/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mtClean="0"/>
              <a:t>数组大小	线性查找		二分查找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mtClean="0"/>
              <a:t>	</a:t>
            </a:r>
            <a:r>
              <a:rPr lang="en-US" altLang="zh-CN" smtClean="0"/>
              <a:t>2</a:t>
            </a:r>
            <a:r>
              <a:rPr lang="en-US" altLang="zh-CN" baseline="30000" smtClean="0"/>
              <a:t>18</a:t>
            </a:r>
            <a:r>
              <a:rPr lang="en-US" altLang="zh-CN" smtClean="0"/>
              <a:t>		  4.602s		0.020s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mtClean="0"/>
              <a:t>	2</a:t>
            </a:r>
            <a:r>
              <a:rPr lang="en-US" altLang="zh-CN" baseline="30000" smtClean="0"/>
              <a:t>19</a:t>
            </a:r>
            <a:r>
              <a:rPr lang="en-US" altLang="zh-CN" smtClean="0"/>
              <a:t>		  9.027s		0.039s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en-US" altLang="zh-CN" smtClean="0"/>
              <a:t>	2</a:t>
            </a:r>
            <a:r>
              <a:rPr lang="en-US" altLang="zh-CN" baseline="30000" smtClean="0"/>
              <a:t>20</a:t>
            </a:r>
            <a:r>
              <a:rPr lang="en-US" altLang="zh-CN" smtClean="0"/>
              <a:t>		19.239s		0.077s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739"/>
    </mc:Choice>
    <mc:Fallback>
      <p:transition spd="slow" advTm="95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224" x="4329113" y="3557588"/>
          <p14:tracePt t="11467" x="4291013" y="3543300"/>
          <p14:tracePt t="11473" x="4267200" y="3538538"/>
          <p14:tracePt t="11481" x="4252913" y="3524250"/>
          <p14:tracePt t="11483" x="4243388" y="3519488"/>
          <p14:tracePt t="11495" x="4219575" y="3514725"/>
          <p14:tracePt t="11510" x="4195763" y="3500438"/>
          <p14:tracePt t="11513" x="4176713" y="3495675"/>
          <p14:tracePt t="11524" x="4167188" y="3490913"/>
          <p14:tracePt t="11564" x="4124325" y="3471863"/>
          <p14:tracePt t="11569" x="4119563" y="3471863"/>
          <p14:tracePt t="11598" x="4105275" y="3471863"/>
          <p14:tracePt t="11633" x="4052888" y="3471863"/>
          <p14:tracePt t="11650" x="3995738" y="3471863"/>
          <p14:tracePt t="11678" x="3929063" y="3471863"/>
          <p14:tracePt t="11686" x="3900488" y="3471863"/>
          <p14:tracePt t="11694" x="3886200" y="3471863"/>
          <p14:tracePt t="11710" x="3867150" y="3471863"/>
          <p14:tracePt t="11727" x="3829050" y="3467100"/>
          <p14:tracePt t="11758" x="3748088" y="3467100"/>
          <p14:tracePt t="11775" x="3729038" y="3457575"/>
          <p14:tracePt t="11787" x="3657600" y="3452813"/>
          <p14:tracePt t="11793" x="3619500" y="3452813"/>
          <p14:tracePt t="11804" x="3581400" y="3448050"/>
          <p14:tracePt t="11820" x="3500438" y="3438525"/>
          <p14:tracePt t="11835" x="3438525" y="3419475"/>
          <p14:tracePt t="11838" x="3414713" y="3414713"/>
          <p14:tracePt t="11857" x="3362325" y="3395663"/>
          <p14:tracePt t="11869" x="3314700" y="3381375"/>
          <p14:tracePt t="11898" x="3167063" y="3319463"/>
          <p14:tracePt t="11903" x="3133725" y="3300413"/>
          <p14:tracePt t="11932" x="3024188" y="3228975"/>
          <p14:tracePt t="11934" x="3000375" y="3214688"/>
          <p14:tracePt t="11961" x="2895600" y="3128963"/>
          <p14:tracePt t="11965" x="2881313" y="3119438"/>
          <p14:tracePt t="11994" x="2800350" y="3057525"/>
          <p14:tracePt t="11998" x="2767013" y="3028950"/>
          <p14:tracePt t="12013" x="2733675" y="3005138"/>
          <p14:tracePt t="12033" x="2709863" y="2981325"/>
          <p14:tracePt t="12041" x="2681288" y="2962275"/>
          <p14:tracePt t="12067" x="2624138" y="2909888"/>
          <p14:tracePt t="12089" x="2552700" y="2847975"/>
          <p14:tracePt t="12099" x="2466975" y="2767013"/>
          <p14:tracePt t="12131" x="2362200" y="2676525"/>
          <p14:tracePt t="12137" x="2343150" y="2657475"/>
          <p14:tracePt t="12162" x="2314575" y="2633663"/>
          <p14:tracePt t="12212" x="2247900" y="2586038"/>
          <p14:tracePt t="12239" x="2224088" y="2562225"/>
          <p14:tracePt t="12273" x="2195513" y="2538413"/>
          <p14:tracePt t="12307" x="2105025" y="2466975"/>
          <p14:tracePt t="12309" x="2095500" y="2452688"/>
          <p14:tracePt t="12316" x="2081213" y="2443163"/>
          <p14:tracePt t="12324" x="2076450" y="2433638"/>
          <p14:tracePt t="12335" x="2066925" y="2428875"/>
          <p14:tracePt t="12350" x="2062163" y="2419350"/>
          <p14:tracePt t="12367" x="2057400" y="2419350"/>
          <p14:tracePt t="12432" x="2033588" y="2395538"/>
          <p14:tracePt t="12438" x="2024063" y="2390775"/>
          <p14:tracePt t="12444" x="2019300" y="2381250"/>
          <p14:tracePt t="12494" x="2019300" y="2376488"/>
          <p14:tracePt t="12529" x="2000250" y="2347913"/>
          <p14:tracePt t="12542" x="1995488" y="2343150"/>
          <p14:tracePt t="12552" x="1995488" y="2338388"/>
          <p14:tracePt t="12662" x="1981200" y="2314575"/>
          <p14:tracePt t="12693" x="1981200" y="2309813"/>
          <p14:tracePt t="12726" x="1976438" y="2305050"/>
          <p14:tracePt t="12777" x="1966913" y="2286000"/>
          <p14:tracePt t="12847" x="1957388" y="2266950"/>
          <p14:tracePt t="12867" x="1952625" y="2252663"/>
          <p14:tracePt t="12962" x="1952625" y="2247900"/>
          <p14:tracePt t="13040" x="1952625" y="2243138"/>
          <p14:tracePt t="13116" x="1952625" y="2238375"/>
          <p14:tracePt t="13149" x="1952625" y="2233613"/>
          <p14:tracePt t="13196" x="1957388" y="2228850"/>
          <p14:tracePt t="13289" x="1966913" y="2219325"/>
          <p14:tracePt t="13323" x="1971675" y="2219325"/>
          <p14:tracePt t="13347" x="1976438" y="2219325"/>
          <p14:tracePt t="13367" x="1976438" y="2214563"/>
          <p14:tracePt t="13383" x="1985963" y="2209800"/>
          <p14:tracePt t="13400" x="1990725" y="2209800"/>
          <p14:tracePt t="13451" x="2000250" y="2205038"/>
          <p14:tracePt t="13475" x="2009775" y="2200275"/>
          <p14:tracePt t="13494" x="2019300" y="2195513"/>
          <p14:tracePt t="13504" x="2028825" y="2195513"/>
          <p14:tracePt t="13573" x="2038350" y="2190750"/>
          <p14:tracePt t="13598" x="2047875" y="2190750"/>
          <p14:tracePt t="13614" x="2057400" y="2185988"/>
          <p14:tracePt t="13634" x="2062163" y="2185988"/>
          <p14:tracePt t="13649" x="2066925" y="2181225"/>
          <p14:tracePt t="13665" x="2076450" y="2176463"/>
          <p14:tracePt t="13681" x="2085975" y="2176463"/>
          <p14:tracePt t="13697" x="2100263" y="2171700"/>
          <p14:tracePt t="13723" x="2124075" y="2166938"/>
          <p14:tracePt t="13741" x="2138363" y="2157413"/>
          <p14:tracePt t="13760" x="2152650" y="2152650"/>
          <p14:tracePt t="13774" x="2171700" y="2147888"/>
          <p14:tracePt t="13786" x="2185988" y="2147888"/>
          <p14:tracePt t="13820" x="2209800" y="2143125"/>
          <p14:tracePt t="13838" x="2224088" y="2138363"/>
          <p14:tracePt t="13863" x="2243138" y="2133600"/>
          <p14:tracePt t="13897" x="2286000" y="2128838"/>
          <p14:tracePt t="13913" x="2305050" y="2128838"/>
          <p14:tracePt t="13933" x="2309813" y="2124075"/>
          <p14:tracePt t="13977" x="2343150" y="2124075"/>
          <p14:tracePt t="14007" x="2357438" y="2124075"/>
          <p14:tracePt t="14071" x="2376488" y="2124075"/>
          <p14:tracePt t="14097" x="2414588" y="2124075"/>
          <p14:tracePt t="14104" x="2433638" y="2124075"/>
          <p14:tracePt t="14130" x="2476500" y="2124075"/>
          <p14:tracePt t="14135" x="2490788" y="2124075"/>
          <p14:tracePt t="14164" x="2547938" y="2124075"/>
          <p14:tracePt t="14199" x="2628900" y="2128838"/>
          <p14:tracePt t="14214" x="2657475" y="2128838"/>
          <p14:tracePt t="14230" x="2676525" y="2128838"/>
          <p14:tracePt t="14260" x="2719388" y="2128838"/>
          <p14:tracePt t="14302" x="2752725" y="2124075"/>
          <p14:tracePt t="14306" x="2762250" y="2124075"/>
          <p14:tracePt t="14323" x="2776538" y="2119313"/>
          <p14:tracePt t="14336" x="2786063" y="2114550"/>
          <p14:tracePt t="14363" x="2800350" y="2109788"/>
          <p14:tracePt t="14384" x="2809875" y="2100263"/>
          <p14:tracePt t="14411" x="2814638" y="2095500"/>
          <p14:tracePt t="14427" x="2819400" y="2090738"/>
          <p14:tracePt t="14449" x="2824163" y="2085975"/>
          <p14:tracePt t="14474" x="2833688" y="2081213"/>
          <p14:tracePt t="14482" x="2843213" y="2076450"/>
          <p14:tracePt t="14483" x="2847975" y="2071688"/>
          <p14:tracePt t="14495" x="2852738" y="2066925"/>
          <p14:tracePt t="14519" x="2886075" y="2043113"/>
          <p14:tracePt t="14523" x="2900363" y="2028825"/>
          <p14:tracePt t="14530" x="2909888" y="2024063"/>
          <p14:tracePt t="14543" x="2919413" y="2009775"/>
          <p14:tracePt t="14568" x="2952750" y="1981200"/>
          <p14:tracePt t="14598" x="2957513" y="1981200"/>
          <p14:tracePt t="14709" x="2957513" y="1976438"/>
          <p14:tracePt t="14757" x="2957513" y="1971675"/>
          <p14:tracePt t="14792" x="2957513" y="1966913"/>
          <p14:tracePt t="14837" x="2957513" y="1957388"/>
          <p14:tracePt t="14851" x="2957513" y="1952625"/>
          <p14:tracePt t="14911" x="2957513" y="1947863"/>
          <p14:tracePt t="14932" x="2957513" y="1938338"/>
          <p14:tracePt t="14949" x="2938463" y="1909763"/>
          <p14:tracePt t="14981" x="2924175" y="1895475"/>
          <p14:tracePt t="15006" x="2905125" y="1871663"/>
          <p14:tracePt t="15060" x="2871788" y="1824038"/>
          <p14:tracePt t="15086" x="2867025" y="1824038"/>
          <p14:tracePt t="15106" x="2862263" y="1824038"/>
          <p14:tracePt t="15130" x="2847975" y="1814513"/>
          <p14:tracePt t="15164" x="2833688" y="1809750"/>
          <p14:tracePt t="15178" x="2819400" y="1804988"/>
          <p14:tracePt t="15198" x="2795588" y="1800225"/>
          <p14:tracePt t="15214" x="2771775" y="1785938"/>
          <p14:tracePt t="15244" x="2700338" y="1762125"/>
          <p14:tracePt t="15258" x="2647950" y="1747838"/>
          <p14:tracePt t="15292" x="2566988" y="1714500"/>
          <p14:tracePt t="15330" x="2524125" y="1700213"/>
          <p14:tracePt t="15334" x="2514600" y="1695450"/>
          <p14:tracePt t="15365" x="2476500" y="1681163"/>
          <p14:tracePt t="15383" x="2471738" y="1676400"/>
          <p14:tracePt t="15389" x="2466975" y="1671638"/>
          <p14:tracePt t="15401" x="2462213" y="1671638"/>
          <p14:tracePt t="15425" x="2424113" y="1662113"/>
          <p14:tracePt t="15431" x="2405063" y="1657350"/>
          <p14:tracePt t="15459" x="2352675" y="1638300"/>
          <p14:tracePt t="15464" x="2343150" y="1638300"/>
          <p14:tracePt t="15469" x="2319338" y="1628775"/>
          <p14:tracePt t="15478" x="2309813" y="1624013"/>
          <p14:tracePt t="15495" x="2286000" y="1619250"/>
          <p14:tracePt t="15499" x="2281238" y="1614488"/>
          <p14:tracePt t="15559" x="2266950" y="1614488"/>
          <p14:tracePt t="15579" x="2238375" y="1609725"/>
          <p14:tracePt t="15586" x="2224088" y="1604963"/>
          <p14:tracePt t="15602" x="2209800" y="1604963"/>
          <p14:tracePt t="15651" x="2190750" y="1600200"/>
          <p14:tracePt t="15684" x="2171700" y="1595438"/>
          <p14:tracePt t="15699" x="2157413" y="1595438"/>
          <p14:tracePt t="15728" x="2143125" y="1595438"/>
          <p14:tracePt t="15731" x="2138363" y="1590675"/>
          <p14:tracePt t="16060" x="2133600" y="1590675"/>
          <p14:tracePt t="16072" x="2128838" y="1590675"/>
          <p14:tracePt t="16090" x="2124075" y="1590675"/>
          <p14:tracePt t="16113" x="2119313" y="1590675"/>
          <p14:tracePt t="16150" x="2109788" y="1590675"/>
          <p14:tracePt t="16166" x="2100263" y="1590675"/>
          <p14:tracePt t="16195" x="2071688" y="1609725"/>
          <p14:tracePt t="16270" x="2024063" y="1633538"/>
          <p14:tracePt t="16293" x="2014538" y="1638300"/>
          <p14:tracePt t="16352" x="2005013" y="1638300"/>
          <p14:tracePt t="16380" x="1995488" y="1652588"/>
          <p14:tracePt t="16394" x="1981200" y="1657350"/>
          <p14:tracePt t="16400" x="1976438" y="1662113"/>
          <p14:tracePt t="16446" x="1952625" y="1685925"/>
          <p14:tracePt t="16450" x="1943100" y="1695450"/>
          <p14:tracePt t="16477" x="1924050" y="1719263"/>
          <p14:tracePt t="16479" x="1919288" y="1724025"/>
          <p14:tracePt t="16495" x="1905000" y="1738313"/>
          <p14:tracePt t="16507" x="1900238" y="1743075"/>
          <p14:tracePt t="16510" x="1900238" y="1747838"/>
          <p14:tracePt t="16541" x="1890713" y="1762125"/>
          <p14:tracePt t="16565" x="1881188" y="1771650"/>
          <p14:tracePt t="16569" x="1881188" y="1776413"/>
          <p14:tracePt t="16589" x="1871663" y="1781175"/>
          <p14:tracePt t="16599" x="1871663" y="1790700"/>
          <p14:tracePt t="16616" x="1866900" y="1804988"/>
          <p14:tracePt t="16634" x="1862138" y="1809750"/>
          <p14:tracePt t="16649" x="1857375" y="1824038"/>
          <p14:tracePt t="16659" x="1852613" y="1838325"/>
          <p14:tracePt t="16696" x="1838325" y="1862138"/>
          <p14:tracePt t="16725" x="1838325" y="1881188"/>
          <p14:tracePt t="16728" x="1838325" y="1885950"/>
          <p14:tracePt t="16761" x="1833563" y="1900238"/>
          <p14:tracePt t="16787" x="1833563" y="1919288"/>
          <p14:tracePt t="16795" x="1833563" y="1928813"/>
          <p14:tracePt t="16833" x="1833563" y="1938338"/>
          <p14:tracePt t="16960" x="1833563" y="1943100"/>
          <p14:tracePt t="16977" x="1838325" y="1952625"/>
          <p14:tracePt t="17027" x="1885950" y="1981200"/>
          <p14:tracePt t="17036" x="1890713" y="1981200"/>
          <p14:tracePt t="17041" x="1895475" y="1981200"/>
          <p14:tracePt t="17051" x="1895475" y="1985963"/>
          <p14:tracePt t="17064" x="1900238" y="1985963"/>
          <p14:tracePt t="17069" x="1909763" y="1990725"/>
          <p14:tracePt t="17073" x="1914525" y="1990725"/>
          <p14:tracePt t="17098" x="1933575" y="2000250"/>
          <p14:tracePt t="17117" x="1947863" y="2014538"/>
          <p14:tracePt t="17134" x="1962150" y="2024063"/>
          <p14:tracePt t="17177" x="2038350" y="2052638"/>
          <p14:tracePt t="17195" x="2066925" y="2062163"/>
          <p14:tracePt t="17215" x="2105025" y="2071688"/>
          <p14:tracePt t="17224" x="2114550" y="2076450"/>
          <p14:tracePt t="17229" x="2124075" y="2076450"/>
          <p14:tracePt t="17263" x="2152650" y="2081213"/>
          <p14:tracePt t="17286" x="2176463" y="2081213"/>
          <p14:tracePt t="17291" x="2190750" y="2085975"/>
          <p14:tracePt t="17317" x="2228850" y="2085975"/>
          <p14:tracePt t="17321" x="2247900" y="2085975"/>
          <p14:tracePt t="17333" x="2266950" y="2085975"/>
          <p14:tracePt t="17338" x="2281238" y="2085975"/>
          <p14:tracePt t="17351" x="2324100" y="2085975"/>
          <p14:tracePt t="17372" x="2376488" y="2090738"/>
          <p14:tracePt t="17398" x="2424113" y="2090738"/>
          <p14:tracePt t="17402" x="2433638" y="2090738"/>
          <p14:tracePt t="17424" x="2447925" y="2090738"/>
          <p14:tracePt t="17444" x="2466975" y="2090738"/>
          <p14:tracePt t="17446" x="2471738" y="2090738"/>
          <p14:tracePt t="17472" x="2490788" y="2090738"/>
          <p14:tracePt t="17478" x="2495550" y="2090738"/>
          <p14:tracePt t="17495" x="2514600" y="2085975"/>
          <p14:tracePt t="17505" x="2533650" y="2076450"/>
          <p14:tracePt t="17526" x="2571750" y="2066925"/>
          <p14:tracePt t="17542" x="2605088" y="2057400"/>
          <p14:tracePt t="17582" x="2662238" y="2043113"/>
          <p14:tracePt t="17606" x="2676525" y="2038350"/>
          <p14:tracePt t="17627" x="2690813" y="2028825"/>
          <p14:tracePt t="17651" x="2700338" y="2024063"/>
          <p14:tracePt t="17694" x="2714625" y="2014538"/>
          <p14:tracePt t="17711" x="2724150" y="2009775"/>
          <p14:tracePt t="17726" x="2728913" y="2000250"/>
          <p14:tracePt t="17748" x="2738438" y="1990725"/>
          <p14:tracePt t="17772" x="2747963" y="1981200"/>
          <p14:tracePt t="17791" x="2762250" y="1966913"/>
          <p14:tracePt t="17820" x="2767013" y="1966913"/>
          <p14:tracePt t="17863" x="2771775" y="1957388"/>
          <p14:tracePt t="17898" x="2781300" y="1933575"/>
          <p14:tracePt t="17930" x="2781300" y="1914525"/>
          <p14:tracePt t="18538" x="2262188" y="1576388"/>
          <p14:tracePt t="18960" x="2262188" y="1585913"/>
          <p14:tracePt t="18963" x="2262188" y="1590675"/>
          <p14:tracePt t="18980" x="2262188" y="1609725"/>
          <p14:tracePt t="18990" x="2262188" y="1619250"/>
          <p14:tracePt t="18995" x="2262188" y="1633538"/>
          <p14:tracePt t="19017" x="2262188" y="1666875"/>
          <p14:tracePt t="19024" x="2262188" y="1681163"/>
          <p14:tracePt t="19063" x="2276475" y="1743075"/>
          <p14:tracePt t="19084" x="2276475" y="1757363"/>
          <p14:tracePt t="19100" x="2281238" y="1785938"/>
          <p14:tracePt t="19118" x="2286000" y="1814513"/>
          <p14:tracePt t="19196" x="2319338" y="1900238"/>
          <p14:tracePt t="19232" x="2343150" y="1943100"/>
          <p14:tracePt t="19242" x="2352675" y="1962150"/>
          <p14:tracePt t="19271" x="2357438" y="1971675"/>
          <p14:tracePt t="19288" x="2362200" y="1976438"/>
          <p14:tracePt t="19308" x="2366963" y="1981200"/>
          <p14:tracePt t="19395" x="2414588" y="2005013"/>
          <p14:tracePt t="19399" x="2428875" y="2009775"/>
          <p14:tracePt t="19413" x="2443163" y="2019300"/>
          <p14:tracePt t="19430" x="2447925" y="2019300"/>
          <p14:tracePt t="19511" x="2471738" y="2033588"/>
          <p14:tracePt t="19567" x="2528888" y="2071688"/>
          <p14:tracePt t="19582" x="2533650" y="2081213"/>
          <p14:tracePt t="19583" x="2538413" y="2085975"/>
          <p14:tracePt t="19607" x="2557463" y="2100263"/>
          <p14:tracePt t="19627" x="2576513" y="2114550"/>
          <p14:tracePt t="19631" x="2586038" y="2124075"/>
          <p14:tracePt t="19650" x="2624138" y="2147888"/>
          <p14:tracePt t="19700" x="2695575" y="2171700"/>
          <p14:tracePt t="19724" x="2714625" y="2181225"/>
          <p14:tracePt t="19741" x="2786063" y="2195513"/>
          <p14:tracePt t="19756" x="2824163" y="2200275"/>
          <p14:tracePt t="19775" x="2876550" y="2214563"/>
          <p14:tracePt t="19780" x="2886075" y="2214563"/>
          <p14:tracePt t="19790" x="2900363" y="2219325"/>
          <p14:tracePt t="19815" x="2943225" y="2233613"/>
          <p14:tracePt t="19817" x="2952750" y="2238375"/>
          <p14:tracePt t="19835" x="2971800" y="2247900"/>
          <p14:tracePt t="19851" x="2995613" y="2257425"/>
          <p14:tracePt t="19867" x="3009900" y="2257425"/>
          <p14:tracePt t="19883" x="3028950" y="2262188"/>
          <p14:tracePt t="19914" x="3033713" y="2262188"/>
          <p14:tracePt t="20066" x="3043238" y="2262188"/>
          <p14:tracePt t="20180" x="3095625" y="2243138"/>
          <p14:tracePt t="20196" x="3114675" y="2238375"/>
          <p14:tracePt t="20226" x="3148013" y="2233613"/>
          <p14:tracePt t="20229" x="3157538" y="2228850"/>
          <p14:tracePt t="20254" x="3176588" y="2224088"/>
          <p14:tracePt t="20261" x="3181350" y="2224088"/>
          <p14:tracePt t="20274" x="3186113" y="2224088"/>
          <p14:tracePt t="20469" x="3190875" y="2219325"/>
          <p14:tracePt t="20488" x="3195638" y="2219325"/>
          <p14:tracePt t="20508" x="3200400" y="2214563"/>
          <p14:tracePt t="20564" x="3205163" y="2214563"/>
          <p14:tracePt t="20587" x="3209925" y="2209800"/>
          <p14:tracePt t="20599" x="3219450" y="2205038"/>
          <p14:tracePt t="20616" x="3233738" y="2200275"/>
          <p14:tracePt t="20633" x="3238500" y="2190750"/>
          <p14:tracePt t="20650" x="3248025" y="2185988"/>
          <p14:tracePt t="20693" x="3252788" y="2185988"/>
          <p14:tracePt t="20732" x="3267075" y="2176463"/>
          <p14:tracePt t="20756" x="3276600" y="2176463"/>
          <p14:tracePt t="20762" x="3281363" y="2176463"/>
          <p14:tracePt t="20777" x="3281363" y="2171700"/>
          <p14:tracePt t="20808" x="3286125" y="2171700"/>
          <p14:tracePt t="20846" x="3295650" y="2166938"/>
          <p14:tracePt t="20867" x="3338513" y="2162175"/>
          <p14:tracePt t="20900" x="3381375" y="2162175"/>
          <p14:tracePt t="20911" x="3390900" y="2162175"/>
          <p14:tracePt t="20927" x="3395663" y="2162175"/>
          <p14:tracePt t="20940" x="3424238" y="2162175"/>
          <p14:tracePt t="20944" x="3438525" y="2162175"/>
          <p14:tracePt t="20961" x="3467100" y="2162175"/>
          <p14:tracePt t="20972" x="3505200" y="2162175"/>
          <p14:tracePt t="20979" x="3519488" y="2162175"/>
          <p14:tracePt t="21003" x="3552825" y="2162175"/>
          <p14:tracePt t="21010" x="3562350" y="2162175"/>
          <p14:tracePt t="21040" x="3586163" y="2162175"/>
          <p14:tracePt t="21082" x="3633788" y="2162175"/>
          <p14:tracePt t="21085" x="3648075" y="2162175"/>
          <p14:tracePt t="21102" x="3676650" y="2162175"/>
          <p14:tracePt t="21126" x="3724275" y="2162175"/>
          <p14:tracePt t="21149" x="3781425" y="2162175"/>
          <p14:tracePt t="21152" x="3800475" y="2162175"/>
          <p14:tracePt t="21180" x="3876675" y="2162175"/>
          <p14:tracePt t="21191" x="3933825" y="2162175"/>
          <p14:tracePt t="21198" x="3952875" y="2162175"/>
          <p14:tracePt t="21223" x="4019550" y="2162175"/>
          <p14:tracePt t="21245" x="4071938" y="2162175"/>
          <p14:tracePt t="21254" x="4081463" y="2162175"/>
          <p14:tracePt t="21275" x="4138613" y="2162175"/>
          <p14:tracePt t="21280" x="4162425" y="2162175"/>
          <p14:tracePt t="21296" x="4195763" y="2162175"/>
          <p14:tracePt t="21321" x="4352925" y="2162175"/>
          <p14:tracePt t="21323" x="4400550" y="2162175"/>
          <p14:tracePt t="21350" x="4462463" y="2162175"/>
          <p14:tracePt t="21402" x="4500563" y="2162175"/>
          <p14:tracePt t="21464" x="4629150" y="2162175"/>
          <p14:tracePt t="21466" x="4662488" y="2162175"/>
          <p14:tracePt t="21524" x="4819650" y="2162175"/>
          <p14:tracePt t="21585" x="4886325" y="2162175"/>
          <p14:tracePt t="21617" x="4981575" y="2157413"/>
          <p14:tracePt t="21652" x="5091113" y="2152650"/>
          <p14:tracePt t="21681" x="5167313" y="2143125"/>
          <p14:tracePt t="21686" x="5181600" y="2143125"/>
          <p14:tracePt t="21697" x="5191125" y="2138363"/>
          <p14:tracePt t="21698" x="5195888" y="2138363"/>
          <p14:tracePt t="21707" x="5205413" y="2133600"/>
          <p14:tracePt t="21740" x="5210175" y="2133600"/>
          <p14:tracePt t="21754" x="5214938" y="2133600"/>
          <p14:tracePt t="21821" x="5229225" y="2128838"/>
          <p14:tracePt t="21833" x="5229225" y="2124075"/>
          <p14:tracePt t="21837" x="5233988" y="2124075"/>
          <p14:tracePt t="21852" x="5238750" y="2119313"/>
          <p14:tracePt t="21899" x="5248275" y="2109788"/>
          <p14:tracePt t="21932" x="5253038" y="2109788"/>
          <p14:tracePt t="21975" x="5262563" y="2105025"/>
          <p14:tracePt t="21993" x="5262563" y="2100263"/>
          <p14:tracePt t="22067" x="5262563" y="2085975"/>
          <p14:tracePt t="22099" x="5267325" y="2071688"/>
          <p14:tracePt t="22115" x="5267325" y="2062163"/>
          <p14:tracePt t="22135" x="5267325" y="2047875"/>
          <p14:tracePt t="22165" x="5267325" y="2019300"/>
          <p14:tracePt t="22182" x="5267325" y="2005013"/>
          <p14:tracePt t="22209" x="5267325" y="1985963"/>
          <p14:tracePt t="22212" x="5262563" y="1976438"/>
          <p14:tracePt t="22228" x="5253038" y="1962150"/>
          <p14:tracePt t="22269" x="5224463" y="1919288"/>
          <p14:tracePt t="22305" x="5210175" y="1885950"/>
          <p14:tracePt t="22319" x="5195888" y="1876425"/>
          <p14:tracePt t="22337" x="5181600" y="1862138"/>
          <p14:tracePt t="22365" x="5172075" y="1857375"/>
          <p14:tracePt t="22388" x="5148263" y="1843088"/>
          <p14:tracePt t="22413" x="5133975" y="1833563"/>
          <p14:tracePt t="22445" x="5095875" y="1814513"/>
          <p14:tracePt t="22464" x="5053013" y="1790700"/>
          <p14:tracePt t="22496" x="4929188" y="1728788"/>
          <p14:tracePt t="22519" x="4876800" y="1704975"/>
          <p14:tracePt t="22540" x="4829175" y="1681163"/>
          <p14:tracePt t="22580" x="4762500" y="1652588"/>
          <p14:tracePt t="22586" x="4748213" y="1647825"/>
          <p14:tracePt t="22594" x="4733925" y="1643063"/>
          <p14:tracePt t="22599" x="4714875" y="1633538"/>
          <p14:tracePt t="22614" x="4686300" y="1624013"/>
          <p14:tracePt t="22634" x="4638675" y="1614488"/>
          <p14:tracePt t="22649" x="4605338" y="1609725"/>
          <p14:tracePt t="22675" x="4552950" y="1595438"/>
          <p14:tracePt t="22681" x="4543425" y="1590675"/>
          <p14:tracePt t="22713" x="4495800" y="1576388"/>
          <p14:tracePt t="22727" x="4433888" y="1571625"/>
          <p14:tracePt t="22777" x="4162425" y="1552575"/>
          <p14:tracePt t="22779" x="4124325" y="1543050"/>
          <p14:tracePt t="22793" x="4043363" y="1538288"/>
          <p14:tracePt t="22808" x="4014788" y="1538288"/>
          <p14:tracePt t="22814" x="3981450" y="1533525"/>
          <p14:tracePt t="22819" x="3962400" y="1524000"/>
          <p14:tracePt t="22824" x="3948113" y="1524000"/>
          <p14:tracePt t="22856" x="3886200" y="1519238"/>
          <p14:tracePt t="22885" x="3833813" y="1514475"/>
          <p14:tracePt t="22916" x="3762375" y="1509713"/>
          <p14:tracePt t="22932" x="3719513" y="1509713"/>
          <p14:tracePt t="22940" x="3700463" y="1509713"/>
          <p14:tracePt t="22945" x="3686175" y="1509713"/>
          <p14:tracePt t="22974" x="3614738" y="1509713"/>
          <p14:tracePt t="23007" x="3529013" y="1509713"/>
          <p14:tracePt t="23011" x="3490913" y="1509713"/>
          <p14:tracePt t="23045" x="3433763" y="1509713"/>
          <p14:tracePt t="23067" x="3390900" y="1509713"/>
          <p14:tracePt t="23074" x="3386138" y="1509713"/>
          <p14:tracePt t="23284" x="3376613" y="1509713"/>
          <p14:tracePt t="23306" x="3371850" y="1509713"/>
          <p14:tracePt t="23330" x="3357563" y="1509713"/>
          <p14:tracePt t="23366" x="3328988" y="1519238"/>
          <p14:tracePt t="23395" x="3319463" y="1524000"/>
          <p14:tracePt t="23411" x="3314700" y="1528763"/>
          <p14:tracePt t="23432" x="3314700" y="1533525"/>
          <p14:tracePt t="23458" x="3300413" y="1543050"/>
          <p14:tracePt t="23476" x="3290888" y="1552575"/>
          <p14:tracePt t="23508" x="3257550" y="1595438"/>
          <p14:tracePt t="23563" x="3200400" y="1662113"/>
          <p14:tracePt t="23586" x="3190875" y="1685925"/>
          <p14:tracePt t="23615" x="3162300" y="1724025"/>
          <p14:tracePt t="23649" x="3148013" y="1747838"/>
          <p14:tracePt t="23665" x="3128963" y="1785938"/>
          <p14:tracePt t="23694" x="3114675" y="1800225"/>
          <p14:tracePt t="23710" x="3105150" y="1819275"/>
          <p14:tracePt t="23737" x="3095625" y="1843088"/>
          <p14:tracePt t="23755" x="3071813" y="1871663"/>
          <p14:tracePt t="23777" x="3062288" y="1890713"/>
          <p14:tracePt t="23801" x="3057525" y="1909763"/>
          <p14:tracePt t="23819" x="3048000" y="1919288"/>
          <p14:tracePt t="23845" x="3043238" y="1938338"/>
          <p14:tracePt t="23879" x="3038475" y="1947863"/>
          <p14:tracePt t="24067" x="3038475" y="1952625"/>
          <p14:tracePt t="24085" x="3081338" y="1971675"/>
          <p14:tracePt t="24101" x="3100388" y="1981200"/>
          <p14:tracePt t="24106" x="3105150" y="1981200"/>
          <p14:tracePt t="24119" x="3105150" y="1985963"/>
          <p14:tracePt t="24131" x="3109913" y="1985963"/>
          <p14:tracePt t="24192" x="3124200" y="1985963"/>
          <p14:tracePt t="24210" x="3143250" y="1985963"/>
          <p14:tracePt t="24241" x="3200400" y="1990725"/>
          <p14:tracePt t="24246" x="3214688" y="1995488"/>
          <p14:tracePt t="24248" x="3238500" y="2000250"/>
          <p14:tracePt t="24271" x="3295650" y="2009775"/>
          <p14:tracePt t="24317" x="3405188" y="2028825"/>
          <p14:tracePt t="24339" x="3486150" y="2038350"/>
          <p14:tracePt t="24356" x="3519488" y="2043113"/>
          <p14:tracePt t="24378" x="3538538" y="2052638"/>
          <p14:tracePt t="24412" x="3571875" y="2062163"/>
          <p14:tracePt t="24416" x="3581400" y="2062163"/>
          <p14:tracePt t="24446" x="3614738" y="2066925"/>
          <p14:tracePt t="24462" x="3624263" y="2066925"/>
          <p14:tracePt t="24492" x="3652838" y="2076450"/>
          <p14:tracePt t="24509" x="3657600" y="2076450"/>
          <p14:tracePt t="24540" x="3695700" y="2081213"/>
          <p14:tracePt t="24555" x="3719513" y="2085975"/>
          <p14:tracePt t="24568" x="3738563" y="2095500"/>
          <p14:tracePt t="24575" x="3748088" y="2095500"/>
          <p14:tracePt t="24587" x="3762375" y="2105025"/>
          <p14:tracePt t="24596" x="3767138" y="2105025"/>
          <p14:tracePt t="24606" x="3771900" y="2109788"/>
          <p14:tracePt t="24976" x="3814763" y="2109788"/>
          <p14:tracePt t="25004" x="3867150" y="2109788"/>
          <p14:tracePt t="25008" x="3895725" y="2109788"/>
          <p14:tracePt t="25051" x="4029075" y="2128838"/>
          <p14:tracePt t="25062" x="4043363" y="2128838"/>
          <p14:tracePt t="25069" x="4057650" y="2128838"/>
          <p14:tracePt t="25101" x="4076700" y="2128838"/>
          <p14:tracePt t="25120" x="4171950" y="2138363"/>
          <p14:tracePt t="25148" x="4348163" y="2143125"/>
          <p14:tracePt t="25151" x="4405313" y="2143125"/>
          <p14:tracePt t="25162" x="4471988" y="2143125"/>
          <p14:tracePt t="25181" x="4643438" y="2152650"/>
          <p14:tracePt t="25193" x="4672013" y="2152650"/>
          <p14:tracePt t="25197" x="4710113" y="2152650"/>
          <p14:tracePt t="25217" x="4776788" y="2152650"/>
          <p14:tracePt t="25240" x="4872038" y="2152650"/>
          <p14:tracePt t="25270" x="5053013" y="2152650"/>
          <p14:tracePt t="25281" x="5076825" y="2152650"/>
          <p14:tracePt t="25288" x="5105400" y="2152650"/>
          <p14:tracePt t="25310" x="5119688" y="2152650"/>
          <p14:tracePt t="25396" x="5157788" y="2152650"/>
          <p14:tracePt t="25399" x="5162550" y="2147888"/>
          <p14:tracePt t="25413" x="5176838" y="2143125"/>
          <p14:tracePt t="25427" x="5181600" y="2143125"/>
          <p14:tracePt t="25442" x="5181600" y="2138363"/>
          <p14:tracePt t="25522" x="5200650" y="2128838"/>
          <p14:tracePt t="25634" x="5200650" y="2114550"/>
          <p14:tracePt t="25663" x="5200650" y="2100263"/>
          <p14:tracePt t="25698" x="5200650" y="2062163"/>
          <p14:tracePt t="25713" x="5200650" y="2047875"/>
          <p14:tracePt t="25743" x="5172075" y="1985963"/>
          <p14:tracePt t="25775" x="5153025" y="1957388"/>
          <p14:tracePt t="25804" x="5110163" y="1924050"/>
          <p14:tracePt t="25822" x="5095875" y="1919288"/>
          <p14:tracePt t="25856" x="5057775" y="1895475"/>
          <p14:tracePt t="25880" x="5033963" y="1876425"/>
          <p14:tracePt t="25908" x="4948238" y="1833563"/>
          <p14:tracePt t="25942" x="4872038" y="1795463"/>
          <p14:tracePt t="25975" x="4791075" y="1757363"/>
          <p14:tracePt t="26007" x="4757738" y="1747838"/>
          <p14:tracePt t="26023" x="4724400" y="1733550"/>
          <p14:tracePt t="26034" x="4681538" y="1719263"/>
          <p14:tracePt t="26067" x="4600575" y="1690688"/>
          <p14:tracePt t="26084" x="4557713" y="1676400"/>
          <p14:tracePt t="26099" x="4510088" y="1662113"/>
          <p14:tracePt t="26129" x="4448175" y="1647825"/>
          <p14:tracePt t="26144" x="4381500" y="1643063"/>
          <p14:tracePt t="26162" x="4305300" y="1624013"/>
          <p14:tracePt t="26192" x="4195763" y="1604963"/>
          <p14:tracePt t="26226" x="4086225" y="1595438"/>
          <p14:tracePt t="26254" x="4000500" y="1585913"/>
          <p14:tracePt t="26260" x="3971925" y="1585913"/>
          <p14:tracePt t="26289" x="3848100" y="1581150"/>
          <p14:tracePt t="26307" x="3819525" y="1576388"/>
          <p14:tracePt t="26318" x="3795713" y="1576388"/>
          <p14:tracePt t="26346" x="3771900" y="1576388"/>
          <p14:tracePt t="26350" x="3767138" y="1576388"/>
          <p14:tracePt t="26381" x="3752850" y="1576388"/>
          <p14:tracePt t="26396" x="3738563" y="1576388"/>
          <p14:tracePt t="26434" x="3681413" y="1576388"/>
          <p14:tracePt t="26461" x="3643313" y="1576388"/>
          <p14:tracePt t="26475" x="3624263" y="1576388"/>
          <p14:tracePt t="26486" x="3605213" y="1576388"/>
          <p14:tracePt t="26491" x="3600450" y="1576388"/>
          <p14:tracePt t="26504" x="3595688" y="1576388"/>
          <p14:tracePt t="26580" x="3586163" y="1576388"/>
          <p14:tracePt t="26617" x="3567113" y="1576388"/>
          <p14:tracePt t="26647" x="3562350" y="1576388"/>
          <p14:tracePt t="26726" x="3557588" y="1576388"/>
          <p14:tracePt t="26756" x="3552825" y="1576388"/>
          <p14:tracePt t="26777" x="3548063" y="1576388"/>
          <p14:tracePt t="26808" x="3548063" y="1581150"/>
          <p14:tracePt t="26824" x="3548063" y="1585913"/>
          <p14:tracePt t="26854" x="3543300" y="1590675"/>
          <p14:tracePt t="26869" x="3533775" y="1595438"/>
          <p14:tracePt t="26913" x="3509963" y="1657350"/>
          <p14:tracePt t="26931" x="3495675" y="1685925"/>
          <p14:tracePt t="26938" x="3481388" y="1700213"/>
          <p14:tracePt t="26947" x="3476625" y="1709738"/>
          <p14:tracePt t="26949" x="3471863" y="1724025"/>
          <p14:tracePt t="26980" x="3438525" y="1790700"/>
          <p14:tracePt t="26997" x="3438525" y="1804988"/>
          <p14:tracePt t="27010" x="3424238" y="1852613"/>
          <p14:tracePt t="27024" x="3414713" y="1885950"/>
          <p14:tracePt t="27054" x="3395663" y="1943100"/>
          <p14:tracePt t="27068" x="3390900" y="1952625"/>
          <p14:tracePt t="27080" x="3376613" y="1981200"/>
          <p14:tracePt t="27085" x="3367088" y="1990725"/>
          <p14:tracePt t="27101" x="3357563" y="2019300"/>
          <p14:tracePt t="27121" x="3338513" y="2047875"/>
          <p14:tracePt t="27160" x="3314700" y="2071688"/>
          <p14:tracePt t="27198" x="3281363" y="2095500"/>
          <p14:tracePt t="27228" x="3228975" y="2109788"/>
          <p14:tracePt t="27244" x="3205163" y="2114550"/>
          <p14:tracePt t="27272" x="3148013" y="2133600"/>
          <p14:tracePt t="27289" x="3105150" y="2138363"/>
          <p14:tracePt t="27314" x="3043238" y="2152650"/>
          <p14:tracePt t="27319" x="3028950" y="2157413"/>
          <p14:tracePt t="27331" x="2995613" y="2166938"/>
          <p14:tracePt t="27336" x="2981325" y="2166938"/>
          <p14:tracePt t="27348" x="2943225" y="2176463"/>
          <p14:tracePt t="27366" x="2905125" y="2181225"/>
          <p14:tracePt t="27381" x="2876550" y="2185988"/>
          <p14:tracePt t="27399" x="2833688" y="2190750"/>
          <p14:tracePt t="27414" x="2809875" y="2195513"/>
          <p14:tracePt t="27460" x="2757488" y="2205038"/>
          <p14:tracePt t="27476" x="2733675" y="2205038"/>
          <p14:tracePt t="27496" x="2714625" y="2205038"/>
          <p14:tracePt t="27510" x="2705100" y="2205038"/>
          <p14:tracePt t="27525" x="2681288" y="2205038"/>
          <p14:tracePt t="27558" x="2624138" y="2205038"/>
          <p14:tracePt t="27601" x="2595563" y="2205038"/>
          <p14:tracePt t="27618" x="2466975" y="2205038"/>
          <p14:tracePt t="27648" x="2386013" y="2205038"/>
          <p14:tracePt t="27665" x="2352675" y="2205038"/>
          <p14:tracePt t="27669" x="2338388" y="2205038"/>
          <p14:tracePt t="27693" x="2300288" y="2205038"/>
          <p14:tracePt t="27709" x="2276475" y="2205038"/>
          <p14:tracePt t="27716" x="2252663" y="2205038"/>
          <p14:tracePt t="27724" x="2238375" y="2205038"/>
          <p14:tracePt t="27731" x="2224088" y="2205038"/>
          <p14:tracePt t="27761" x="2176463" y="2205038"/>
          <p14:tracePt t="27805" x="2071688" y="2219325"/>
          <p14:tracePt t="27819" x="2038350" y="2224088"/>
          <p14:tracePt t="27838" x="1985963" y="2228850"/>
          <p14:tracePt t="27850" x="1947863" y="2228850"/>
          <p14:tracePt t="27867" x="1919288" y="2228850"/>
          <p14:tracePt t="27933" x="1828800" y="2233613"/>
          <p14:tracePt t="27948" x="1785938" y="2233613"/>
          <p14:tracePt t="28584" x="752475" y="2166938"/>
          <p14:tracePt t="28722" x="747713" y="2166938"/>
          <p14:tracePt t="28789" x="719138" y="2162175"/>
          <p14:tracePt t="28820" x="714375" y="2162175"/>
          <p14:tracePt t="28876" x="714375" y="2157413"/>
          <p14:tracePt t="28990" x="728663" y="2147888"/>
          <p14:tracePt t="29025" x="747713" y="2138363"/>
          <p14:tracePt t="29039" x="776288" y="2133600"/>
          <p14:tracePt t="29067" x="819150" y="2119313"/>
          <p14:tracePt t="29088" x="971550" y="2105025"/>
          <p14:tracePt t="29101" x="1004888" y="2105025"/>
          <p14:tracePt t="29120" x="1028700" y="2105025"/>
          <p14:tracePt t="29147" x="1047750" y="2105025"/>
          <p14:tracePt t="29182" x="1066800" y="2105025"/>
          <p14:tracePt t="29188" x="1081088" y="2105025"/>
          <p14:tracePt t="29192" x="1104900" y="2105025"/>
          <p14:tracePt t="29214" x="1181100" y="2105025"/>
          <p14:tracePt t="29223" x="1209675" y="2105025"/>
          <p14:tracePt t="29244" x="1247775" y="2105025"/>
          <p14:tracePt t="29255" x="1276350" y="2100263"/>
          <p14:tracePt t="29261" x="1285875" y="2100263"/>
          <p14:tracePt t="29286" x="1314450" y="2100263"/>
          <p14:tracePt t="29290" x="1328738" y="2095500"/>
          <p14:tracePt t="29308" x="1362075" y="2095500"/>
          <p14:tracePt t="29314" x="1381125" y="2095500"/>
          <p14:tracePt t="29320" x="1404938" y="2095500"/>
          <p14:tracePt t="29339" x="1457325" y="2090738"/>
          <p14:tracePt t="29351" x="1490663" y="2090738"/>
          <p14:tracePt t="29365" x="1514475" y="2090738"/>
          <p14:tracePt t="29382" x="1543050" y="2085975"/>
          <p14:tracePt t="29399" x="1547813" y="2085975"/>
          <p14:tracePt t="29428" x="1595438" y="2085975"/>
          <p14:tracePt t="29447" x="1643063" y="2081213"/>
          <p14:tracePt t="29491" x="1709738" y="2071688"/>
          <p14:tracePt t="29506" x="1733550" y="2071688"/>
          <p14:tracePt t="29551" x="1781175" y="2071688"/>
          <p14:tracePt t="29557" x="1795463" y="2071688"/>
          <p14:tracePt t="29564" x="1809750" y="2071688"/>
          <p14:tracePt t="29569" x="1819275" y="2071688"/>
          <p14:tracePt t="29585" x="1852613" y="2071688"/>
          <p14:tracePt t="29602" x="1876425" y="2071688"/>
          <p14:tracePt t="29615" x="1885950" y="2071688"/>
          <p14:tracePt t="29631" x="1890713" y="2071688"/>
          <p14:tracePt t="29683" x="1895475" y="2071688"/>
          <p14:tracePt t="29706" x="1952625" y="2071688"/>
          <p14:tracePt t="29710" x="1966913" y="2071688"/>
          <p14:tracePt t="29724" x="1981200" y="2071688"/>
          <p14:tracePt t="29748" x="2028825" y="2071688"/>
          <p14:tracePt t="29754" x="2043113" y="2071688"/>
          <p14:tracePt t="29776" x="2076450" y="2071688"/>
          <p14:tracePt t="29778" x="2090738" y="2071688"/>
          <p14:tracePt t="29788" x="2105025" y="2071688"/>
          <p14:tracePt t="29809" x="2147888" y="2071688"/>
          <p14:tracePt t="29816" x="2171700" y="2071688"/>
          <p14:tracePt t="29822" x="2185988" y="2071688"/>
          <p14:tracePt t="29838" x="2214563" y="2071688"/>
          <p14:tracePt t="29873" x="2300288" y="2071688"/>
          <p14:tracePt t="29885" x="2314575" y="2071688"/>
          <p14:tracePt t="29897" x="2362200" y="2071688"/>
          <p14:tracePt t="29912" x="2419350" y="2071688"/>
          <p14:tracePt t="29942" x="2500313" y="2071688"/>
          <p14:tracePt t="29945" x="2519363" y="2071688"/>
          <p14:tracePt t="29960" x="2547938" y="2071688"/>
          <p14:tracePt t="29977" x="2586038" y="2071688"/>
          <p14:tracePt t="29994" x="2624138" y="2071688"/>
          <p14:tracePt t="30008" x="2662238" y="2071688"/>
          <p14:tracePt t="30035" x="2695575" y="2071688"/>
          <p14:tracePt t="30055" x="2762250" y="2071688"/>
          <p14:tracePt t="30061" x="2781300" y="2071688"/>
          <p14:tracePt t="30085" x="2838450" y="2071688"/>
          <p14:tracePt t="30103" x="2886075" y="2071688"/>
          <p14:tracePt t="30138" x="2995613" y="2071688"/>
          <p14:tracePt t="30160" x="3062288" y="2071688"/>
          <p14:tracePt t="30166" x="3081338" y="2071688"/>
          <p14:tracePt t="30193" x="3176588" y="2071688"/>
          <p14:tracePt t="30197" x="3205163" y="2071688"/>
          <p14:tracePt t="30229" x="3348038" y="2071688"/>
          <p14:tracePt t="30256" x="3395663" y="2071688"/>
          <p14:tracePt t="30260" x="3419475" y="2071688"/>
          <p14:tracePt t="30278" x="3462338" y="2071688"/>
          <p14:tracePt t="30280" x="3476625" y="2071688"/>
          <p14:tracePt t="30308" x="3567113" y="2071688"/>
          <p14:tracePt t="30311" x="3600450" y="2071688"/>
          <p14:tracePt t="30318" x="3624263" y="2071688"/>
          <p14:tracePt t="30336" x="3705225" y="2076450"/>
          <p14:tracePt t="30356" x="3795713" y="2076450"/>
          <p14:tracePt t="30380" x="3838575" y="2076450"/>
          <p14:tracePt t="30410" x="3900488" y="2076450"/>
          <p14:tracePt t="30428" x="3938588" y="2076450"/>
          <p14:tracePt t="30445" x="4043363" y="2081213"/>
          <p14:tracePt t="30473" x="4114800" y="2081213"/>
          <p14:tracePt t="30505" x="4214813" y="2081213"/>
          <p14:tracePt t="30554" x="4414838" y="2090738"/>
          <p14:tracePt t="30566" x="4491038" y="2090738"/>
          <p14:tracePt t="30571" x="4533900" y="2095500"/>
          <p14:tracePt t="30586" x="4610100" y="2095500"/>
          <p14:tracePt t="30614" x="4705350" y="2095500"/>
          <p14:tracePt t="30648" x="4776788" y="2095500"/>
          <p14:tracePt t="30663" x="4800600" y="2095500"/>
          <p14:tracePt t="30692" x="4848225" y="2095500"/>
          <p14:tracePt t="30710" x="4867275" y="2095500"/>
          <p14:tracePt t="30726" x="4905375" y="2095500"/>
          <p14:tracePt t="30759" x="4986338" y="2095500"/>
          <p14:tracePt t="30761" x="5005388" y="2095500"/>
          <p14:tracePt t="30772" x="5029200" y="2095500"/>
          <p14:tracePt t="30788" x="5091113" y="2090738"/>
          <p14:tracePt t="30821" x="5148263" y="2081213"/>
          <p14:tracePt t="30837" x="5162550" y="2081213"/>
          <p14:tracePt t="30883" x="5167313" y="2081213"/>
          <p14:tracePt t="31193" x="5157788" y="2081213"/>
          <p14:tracePt t="31208" x="5153025" y="2081213"/>
          <p14:tracePt t="31242" x="5105400" y="2062163"/>
          <p14:tracePt t="31289" x="5057775" y="2052638"/>
          <p14:tracePt t="31310" x="5048250" y="2043113"/>
          <p14:tracePt t="31321" x="5038725" y="2043113"/>
          <p14:tracePt t="31350" x="4981575" y="2033588"/>
          <p14:tracePt t="31385" x="4919663" y="2019300"/>
          <p14:tracePt t="31431" x="4852988" y="2009775"/>
          <p14:tracePt t="31441" x="4805363" y="2000250"/>
          <p14:tracePt t="31461" x="4767263" y="1995488"/>
          <p14:tracePt t="31491" x="4719638" y="1985963"/>
          <p14:tracePt t="31498" x="4714875" y="1985963"/>
          <p14:tracePt t="31503" x="4700588" y="1985963"/>
          <p14:tracePt t="31508" x="4686300" y="1985963"/>
          <p14:tracePt t="31525" x="4629150" y="1985963"/>
          <p14:tracePt t="31558" x="4471988" y="1985963"/>
          <p14:tracePt t="31568" x="4433888" y="1985963"/>
          <p14:tracePt t="31572" x="4386263" y="1985963"/>
          <p14:tracePt t="31589" x="4300538" y="1985963"/>
          <p14:tracePt t="31601" x="4214813" y="1985963"/>
          <p14:tracePt t="31631" x="4048125" y="1985963"/>
          <p14:tracePt t="31644" x="4000500" y="1985963"/>
          <p14:tracePt t="31662" x="3914775" y="1985963"/>
          <p14:tracePt t="31698" x="3738563" y="1985963"/>
          <p14:tracePt t="31724" x="3667125" y="1985963"/>
          <p14:tracePt t="31727" x="3638550" y="1985963"/>
          <p14:tracePt t="31764" x="3443288" y="1985963"/>
          <p14:tracePt t="31789" x="3319463" y="1985963"/>
          <p14:tracePt t="31832" x="3109913" y="1985963"/>
          <p14:tracePt t="31857" x="3005138" y="1985963"/>
          <p14:tracePt t="31870" x="2947988" y="1985963"/>
          <p14:tracePt t="31885" x="2876550" y="1985963"/>
          <p14:tracePt t="31898" x="2819400" y="1985963"/>
          <p14:tracePt t="31928" x="2757488" y="1990725"/>
          <p14:tracePt t="31932" x="2743200" y="1990725"/>
          <p14:tracePt t="31948" x="2705100" y="1990725"/>
          <p14:tracePt t="31982" x="2628900" y="1990725"/>
          <p14:tracePt t="32005" x="2590800" y="1990725"/>
          <p14:tracePt t="32011" x="2571750" y="1990725"/>
          <p14:tracePt t="32020" x="2562225" y="1990725"/>
          <p14:tracePt t="32034" x="2552700" y="1990725"/>
          <p14:tracePt t="32038" x="2538413" y="1990725"/>
          <p14:tracePt t="32044" x="2533650" y="1990725"/>
          <p14:tracePt t="32068" x="2519363" y="1990725"/>
          <p14:tracePt t="32088" x="2505075" y="1990725"/>
          <p14:tracePt t="32112" x="2462213" y="1990725"/>
          <p14:tracePt t="32132" x="2419350" y="1990725"/>
          <p14:tracePt t="32164" x="2357438" y="1990725"/>
          <p14:tracePt t="32194" x="2328863" y="1990725"/>
          <p14:tracePt t="32225" x="2324100" y="1990725"/>
          <p14:tracePt t="32256" x="2252663" y="1995488"/>
          <p14:tracePt t="32290" x="2195513" y="2000250"/>
          <p14:tracePt t="32334" x="2157413" y="2005013"/>
          <p14:tracePt t="32365" x="2124075" y="2009775"/>
          <p14:tracePt t="32383" x="2095500" y="2014538"/>
          <p14:tracePt t="32401" x="2085975" y="2014538"/>
          <p14:tracePt t="32413" x="2076450" y="2019300"/>
          <p14:tracePt t="32725" x="2081213" y="2019300"/>
          <p14:tracePt t="33502" x="2071688" y="2019300"/>
          <p14:tracePt t="33507" x="2066925" y="2019300"/>
          <p14:tracePt t="33526" x="2028825" y="2019300"/>
          <p14:tracePt t="33580" x="1909763" y="2014538"/>
          <p14:tracePt t="33587" x="1895475" y="2014538"/>
          <p14:tracePt t="33602" x="1862138" y="2014538"/>
          <p14:tracePt t="33619" x="1814513" y="2014538"/>
          <p14:tracePt t="33638" x="1728788" y="2014538"/>
          <p14:tracePt t="33664" x="1647825" y="2014538"/>
          <p14:tracePt t="33672" x="1624013" y="2014538"/>
          <p14:tracePt t="33680" x="1604963" y="2014538"/>
          <p14:tracePt t="33697" x="1595438" y="2014538"/>
          <p14:tracePt t="33724" x="1581150" y="2014538"/>
          <p14:tracePt t="33741" x="1571625" y="2014538"/>
          <p14:tracePt t="33773" x="1524000" y="2014538"/>
          <p14:tracePt t="33776" x="1504950" y="2014538"/>
          <p14:tracePt t="33793" x="1471613" y="2014538"/>
          <p14:tracePt t="33818" x="1423988" y="2014538"/>
          <p14:tracePt t="33823" x="1414463" y="2014538"/>
          <p14:tracePt t="33829" x="1404938" y="2014538"/>
          <p14:tracePt t="33839" x="1400175" y="2014538"/>
          <p14:tracePt t="33861" x="1395413" y="2014538"/>
          <p14:tracePt t="33878" x="1390650" y="2014538"/>
          <p14:tracePt t="33897" x="1376363" y="2014538"/>
          <p14:tracePt t="33913" x="1366838" y="2014538"/>
          <p14:tracePt t="33947" x="1319213" y="2014538"/>
          <p14:tracePt t="33976" x="1290638" y="2014538"/>
          <p14:tracePt t="33990" x="1281113" y="2014538"/>
          <p14:tracePt t="33992" x="1271588" y="2014538"/>
          <p14:tracePt t="34029" x="1243013" y="2014538"/>
          <p14:tracePt t="34072" x="1204913" y="2014538"/>
          <p14:tracePt t="34101" x="1195388" y="2014538"/>
          <p14:tracePt t="34163" x="1185863" y="2014538"/>
          <p14:tracePt t="34190" x="1171575" y="2014538"/>
          <p14:tracePt t="34207" x="1162050" y="2014538"/>
          <p14:tracePt t="34253" x="1157288" y="2014538"/>
          <p14:tracePt t="34288" x="1147763" y="2014538"/>
          <p14:tracePt t="34322" x="1143000" y="2014538"/>
          <p14:tracePt t="34349" x="1133475" y="2014538"/>
          <p14:tracePt t="34365" x="1119188" y="2019300"/>
          <p14:tracePt t="34368" x="1100138" y="2024063"/>
          <p14:tracePt t="34396" x="1090613" y="2024063"/>
          <p14:tracePt t="34428" x="1085850" y="2024063"/>
          <p14:tracePt t="34463" x="1076325" y="2028825"/>
          <p14:tracePt t="35122" x="1081088" y="2028825"/>
          <p14:tracePt t="35130" x="1090613" y="2028825"/>
          <p14:tracePt t="35151" x="1133475" y="2024063"/>
          <p14:tracePt t="35165" x="1176338" y="2024063"/>
          <p14:tracePt t="35170" x="1214438" y="2024063"/>
          <p14:tracePt t="35181" x="1243013" y="2024063"/>
          <p14:tracePt t="35195" x="1319213" y="2024063"/>
          <p14:tracePt t="35220" x="1485900" y="2024063"/>
          <p14:tracePt t="35231" x="1600200" y="2024063"/>
          <p14:tracePt t="35244" x="1657350" y="2024063"/>
          <p14:tracePt t="35270" x="1709738" y="2024063"/>
          <p14:tracePt t="35299" x="1714500" y="2024063"/>
          <p14:tracePt t="35347" x="1752600" y="2024063"/>
          <p14:tracePt t="35365" x="1790700" y="2024063"/>
          <p14:tracePt t="35386" x="1852613" y="2024063"/>
          <p14:tracePt t="35395" x="1881188" y="2024063"/>
          <p14:tracePt t="35401" x="1900238" y="2024063"/>
          <p14:tracePt t="35431" x="1981200" y="2024063"/>
          <p14:tracePt t="35435" x="2000250" y="2024063"/>
          <p14:tracePt t="35441" x="2028825" y="2024063"/>
          <p14:tracePt t="35448" x="2057400" y="2024063"/>
          <p14:tracePt t="35476" x="2152650" y="2024063"/>
          <p14:tracePt t="35493" x="2300288" y="2033588"/>
          <p14:tracePt t="35528" x="2562225" y="2057400"/>
          <p14:tracePt t="35539" x="2586038" y="2062163"/>
          <p14:tracePt t="35548" x="2643188" y="2066925"/>
          <p14:tracePt t="35557" x="2662238" y="2066925"/>
          <p14:tracePt t="35577" x="2676525" y="2066925"/>
          <p14:tracePt t="35661" x="2681288" y="2066925"/>
          <p14:tracePt t="35729" x="2747963" y="2066925"/>
          <p14:tracePt t="35758" x="2790825" y="2066925"/>
          <p14:tracePt t="35778" x="2843213" y="2062163"/>
          <p14:tracePt t="35795" x="2895600" y="2057400"/>
          <p14:tracePt t="35817" x="2967038" y="2057400"/>
          <p14:tracePt t="35824" x="2995613" y="2057400"/>
          <p14:tracePt t="35835" x="3024188" y="2057400"/>
          <p14:tracePt t="35838" x="3048000" y="2057400"/>
          <p14:tracePt t="35852" x="3105150" y="2057400"/>
          <p14:tracePt t="35867" x="3162300" y="2057400"/>
          <p14:tracePt t="35899" x="3309938" y="2057400"/>
          <p14:tracePt t="35912" x="3376613" y="2057400"/>
          <p14:tracePt t="35958" x="3486150" y="2057400"/>
          <p14:tracePt t="35964" x="3500438" y="2057400"/>
          <p14:tracePt t="35979" x="3538538" y="2057400"/>
          <p14:tracePt t="35995" x="3581400" y="2057400"/>
          <p14:tracePt t="36007" x="3605213" y="2057400"/>
          <p14:tracePt t="36041" x="3690938" y="2057400"/>
          <p14:tracePt t="36064" x="3733800" y="2057400"/>
          <p14:tracePt t="36071" x="3748088" y="2057400"/>
          <p14:tracePt t="36086" x="3776663" y="2057400"/>
          <p14:tracePt t="36105" x="3838575" y="2057400"/>
          <p14:tracePt t="36116" x="3905250" y="2057400"/>
          <p14:tracePt t="36134" x="3990975" y="2057400"/>
          <p14:tracePt t="36144" x="4048125" y="2057400"/>
          <p14:tracePt t="36160" x="4110038" y="2057400"/>
          <p14:tracePt t="36180" x="4152900" y="2057400"/>
          <p14:tracePt t="36190" x="4191000" y="2057400"/>
          <p14:tracePt t="36199" x="4205288" y="2057400"/>
          <p14:tracePt t="36223" x="4257675" y="2057400"/>
          <p14:tracePt t="36227" x="4300538" y="2057400"/>
          <p14:tracePt t="36243" x="4367213" y="2057400"/>
          <p14:tracePt t="36275" x="4533900" y="2057400"/>
          <p14:tracePt t="36290" x="4595813" y="2057400"/>
          <p14:tracePt t="36315" x="4695825" y="2057400"/>
          <p14:tracePt t="36319" x="4714875" y="2057400"/>
          <p14:tracePt t="36324" x="4752975" y="2057400"/>
          <p14:tracePt t="36367" x="4905375" y="2057400"/>
          <p14:tracePt t="36384" x="5010150" y="2057400"/>
          <p14:tracePt t="36412" x="5157788" y="2066925"/>
          <p14:tracePt t="36416" x="5195888" y="2066925"/>
          <p14:tracePt t="36460" x="5291138" y="2066925"/>
          <p14:tracePt t="36479" x="5300663" y="2066925"/>
          <p14:tracePt t="36516" x="5319713" y="2066925"/>
          <p14:tracePt t="36521" x="5334000" y="2066925"/>
          <p14:tracePt t="36542" x="5348288" y="2066925"/>
          <p14:tracePt t="36573" x="5357813" y="2066925"/>
          <p14:tracePt t="37097" x="5348288" y="2076450"/>
          <p14:tracePt t="37115" x="5329238" y="2085975"/>
          <p14:tracePt t="37133" x="5291138" y="2100263"/>
          <p14:tracePt t="37160" x="5153025" y="2162175"/>
          <p14:tracePt t="37178" x="5076825" y="2195513"/>
          <p14:tracePt t="37194" x="5005388" y="2228850"/>
          <p14:tracePt t="37210" x="4914900" y="2266950"/>
          <p14:tracePt t="37234" x="4862513" y="2290763"/>
          <p14:tracePt t="37257" x="4814888" y="2309813"/>
          <p14:tracePt t="37274" x="4791075" y="2314575"/>
          <p14:tracePt t="37289" x="4743450" y="2328863"/>
          <p14:tracePt t="37310" x="4700588" y="2338388"/>
          <p14:tracePt t="37322" x="4624388" y="2357438"/>
          <p14:tracePt t="37330" x="4600575" y="2366963"/>
          <p14:tracePt t="37337" x="4572000" y="2371725"/>
          <p14:tracePt t="37394" x="4314825" y="2443163"/>
          <p14:tracePt t="37410" x="4243388" y="2466975"/>
          <p14:tracePt t="37427" x="4167188" y="2486025"/>
          <p14:tracePt t="37431" x="4129088" y="2500313"/>
          <p14:tracePt t="37442" x="4062413" y="2519363"/>
          <p14:tracePt t="37459" x="3990975" y="2547938"/>
          <p14:tracePt t="37475" x="3910013" y="2566988"/>
          <p14:tracePt t="37505" x="3709988" y="2633663"/>
          <p14:tracePt t="37509" x="3648075" y="2647950"/>
          <p14:tracePt t="37543" x="3429000" y="2719388"/>
          <p14:tracePt t="37549" x="3367088" y="2743200"/>
          <p14:tracePt t="37556" x="3319463" y="2757488"/>
          <p14:tracePt t="37572" x="3257550" y="2781300"/>
          <p14:tracePt t="37586" x="3128963" y="2814638"/>
          <p14:tracePt t="37598" x="3057525" y="2828925"/>
          <p14:tracePt t="37614" x="3024188" y="2833688"/>
          <p14:tracePt t="37643" x="2938463" y="2843213"/>
          <p14:tracePt t="37646" x="2919413" y="2847975"/>
          <p14:tracePt t="37651" x="2905125" y="2847975"/>
          <p14:tracePt t="37665" x="2886075" y="2847975"/>
          <p14:tracePt t="37682" x="2824163" y="2847975"/>
          <p14:tracePt t="37709" x="2752725" y="2847975"/>
          <p14:tracePt t="37726" x="2676525" y="2847975"/>
          <p14:tracePt t="37755" x="2605088" y="2847975"/>
          <p14:tracePt t="37776" x="2552700" y="2847975"/>
          <p14:tracePt t="37806" x="2538413" y="2847975"/>
          <p14:tracePt t="37811" x="2528888" y="2847975"/>
          <p14:tracePt t="37836" x="2500313" y="2843213"/>
          <p14:tracePt t="37857" x="2457450" y="2838450"/>
          <p14:tracePt t="37867" x="2433638" y="2833688"/>
          <p14:tracePt t="37879" x="2400300" y="2828925"/>
          <p14:tracePt t="37900" x="2381250" y="2824163"/>
          <p14:tracePt t="37939" x="2366963" y="2819400"/>
          <p14:tracePt t="38566" x="1519238" y="2605088"/>
          <p14:tracePt t="38607" x="1495425" y="2605088"/>
          <p14:tracePt t="38628" x="1452563" y="2600325"/>
          <p14:tracePt t="38634" x="1428750" y="2595563"/>
          <p14:tracePt t="38679" x="1390650" y="2586038"/>
          <p14:tracePt t="38693" x="1381125" y="2586038"/>
          <p14:tracePt t="38725" x="1376363" y="2581275"/>
          <p14:tracePt t="38741" x="1347788" y="2581275"/>
          <p14:tracePt t="38752" x="1338263" y="2576513"/>
          <p14:tracePt t="38757" x="1328738" y="2576513"/>
          <p14:tracePt t="38817" x="1314450" y="2576513"/>
          <p14:tracePt t="38848" x="1300163" y="2576513"/>
          <p14:tracePt t="38879" x="1262063" y="2571750"/>
          <p14:tracePt t="38883" x="1257300" y="2571750"/>
          <p14:tracePt t="38899" x="1252538" y="2571750"/>
          <p14:tracePt t="39036" x="1233488" y="2571750"/>
          <p14:tracePt t="39059" x="1219200" y="2571750"/>
          <p14:tracePt t="39066" x="1209675" y="2571750"/>
          <p14:tracePt t="39070" x="1200150" y="2571750"/>
          <p14:tracePt t="39106" x="1171575" y="2571750"/>
          <p14:tracePt t="39229" x="1157288" y="2571750"/>
          <p14:tracePt t="39258" x="1123950" y="2571750"/>
          <p14:tracePt t="39276" x="1095375" y="2576513"/>
          <p14:tracePt t="39279" x="1085850" y="2576513"/>
          <p14:tracePt t="39289" x="1076325" y="2581275"/>
          <p14:tracePt t="39324" x="1052513" y="2586038"/>
          <p14:tracePt t="39818" x="1057275" y="2586038"/>
          <p14:tracePt t="39849" x="1071563" y="2586038"/>
          <p14:tracePt t="39879" x="1152525" y="2586038"/>
          <p14:tracePt t="39898" x="1233488" y="2586038"/>
          <p14:tracePt t="39901" x="1247775" y="2586038"/>
          <p14:tracePt t="39927" x="1290638" y="2586038"/>
          <p14:tracePt t="39942" x="1338263" y="2586038"/>
          <p14:tracePt t="39964" x="1390650" y="2586038"/>
          <p14:tracePt t="39993" x="1462088" y="2586038"/>
          <p14:tracePt t="40006" x="1504950" y="2586038"/>
          <p14:tracePt t="40025" x="1562100" y="2586038"/>
          <p14:tracePt t="40039" x="1614488" y="2586038"/>
          <p14:tracePt t="40072" x="1704975" y="2586038"/>
          <p14:tracePt t="40085" x="1733550" y="2586038"/>
          <p14:tracePt t="40105" x="1852613" y="2586038"/>
          <p14:tracePt t="40127" x="1890713" y="2586038"/>
          <p14:tracePt t="40136" x="1919288" y="2586038"/>
          <p14:tracePt t="40145" x="1933575" y="2586038"/>
          <p14:tracePt t="40168" x="1971675" y="2586038"/>
          <p14:tracePt t="40195" x="2005013" y="2581275"/>
          <p14:tracePt t="40214" x="2033588" y="2581275"/>
          <p14:tracePt t="40242" x="2090738" y="2576513"/>
          <p14:tracePt t="40258" x="2119313" y="2576513"/>
          <p14:tracePt t="40277" x="2157413" y="2566988"/>
          <p14:tracePt t="40286" x="2162175" y="2566988"/>
          <p14:tracePt t="40291" x="2166938" y="2566988"/>
          <p14:tracePt t="40307" x="2171700" y="2566988"/>
          <p14:tracePt t="40342" x="2190750" y="2566988"/>
          <p14:tracePt t="40349" x="2195513" y="2566988"/>
          <p14:tracePt t="40355" x="2205038" y="2566988"/>
          <p14:tracePt t="40367" x="2209800" y="2566988"/>
          <p14:tracePt t="40384" x="2228850" y="2566988"/>
          <p14:tracePt t="40412" x="2252663" y="2566988"/>
          <p14:tracePt t="40433" x="2266950" y="2566988"/>
          <p14:tracePt t="40444" x="2276475" y="2566988"/>
          <p14:tracePt t="40463" x="2324100" y="2566988"/>
          <p14:tracePt t="40491" x="2352675" y="2566988"/>
          <p14:tracePt t="40495" x="2371725" y="2566988"/>
          <p14:tracePt t="40510" x="2400300" y="2566988"/>
          <p14:tracePt t="40646" x="2438400" y="2566988"/>
          <p14:tracePt t="40651" x="2443163" y="2566988"/>
          <p14:tracePt t="40716" x="2457450" y="2566988"/>
          <p14:tracePt t="40730" x="2486025" y="2566988"/>
          <p14:tracePt t="40744" x="2509838" y="2571750"/>
          <p14:tracePt t="40759" x="2538413" y="2576513"/>
          <p14:tracePt t="40793" x="2547938" y="2581275"/>
          <p14:tracePt t="40851" x="2566988" y="2581275"/>
          <p14:tracePt t="40878" x="2600325" y="2586038"/>
          <p14:tracePt t="40884" x="2614613" y="2586038"/>
          <p14:tracePt t="40900" x="2619375" y="2590800"/>
          <p14:tracePt t="40928" x="2624138" y="2590800"/>
          <p14:tracePt t="40941" x="2638425" y="2590800"/>
          <p14:tracePt t="40974" x="2647950" y="2590800"/>
          <p14:tracePt t="41207" x="2652713" y="2590800"/>
          <p14:tracePt t="41257" x="2657475" y="2590800"/>
          <p14:tracePt t="41301" x="2667000" y="2586038"/>
          <p14:tracePt t="41305" x="2676525" y="2586038"/>
          <p14:tracePt t="41335" x="2738438" y="2566988"/>
          <p14:tracePt t="41774" x="2728913" y="2566988"/>
          <p14:tracePt t="41802" x="2714625" y="2566988"/>
          <p14:tracePt t="41832" x="2709863" y="2566988"/>
          <p14:tracePt t="41864" x="2695575" y="2571750"/>
          <p14:tracePt t="41870" x="2690813" y="2576513"/>
          <p14:tracePt t="41893" x="2647950" y="2586038"/>
          <p14:tracePt t="41897" x="2638425" y="2586038"/>
          <p14:tracePt t="41927" x="2609850" y="2595563"/>
          <p14:tracePt t="41964" x="2590800" y="2605088"/>
          <p14:tracePt t="41994" x="2581275" y="2609850"/>
          <p14:tracePt t="42029" x="2562225" y="2614613"/>
          <p14:tracePt t="42058" x="2543175" y="2619375"/>
          <p14:tracePt t="42120" x="2538413" y="2619375"/>
          <p14:tracePt t="42149" x="2528888" y="2624138"/>
          <p14:tracePt t="42166" x="2519363" y="2628900"/>
          <p14:tracePt t="42197" x="2495550" y="2633663"/>
          <p14:tracePt t="42214" x="2438400" y="2652713"/>
          <p14:tracePt t="42243" x="2395538" y="2667000"/>
          <p14:tracePt t="42260" x="2381250" y="2671763"/>
          <p14:tracePt t="42291" x="2357438" y="2681288"/>
          <p14:tracePt t="42314" x="2347913" y="2681288"/>
          <p14:tracePt t="42320" x="2338388" y="2681288"/>
          <p14:tracePt t="42328" x="2324100" y="2681288"/>
          <p14:tracePt t="42335" x="2314575" y="2681288"/>
          <p14:tracePt t="42339" x="2300288" y="2681288"/>
          <p14:tracePt t="42365" x="2266950" y="2681288"/>
          <p14:tracePt t="42384" x="2238375" y="2681288"/>
          <p14:tracePt t="42412" x="2205038" y="2681288"/>
          <p14:tracePt t="42432" x="2152650" y="2681288"/>
          <p14:tracePt t="42447" x="2114550" y="2681288"/>
          <p14:tracePt t="42462" x="2090738" y="2681288"/>
          <p14:tracePt t="42478" x="2071688" y="2681288"/>
          <p14:tracePt t="42493" x="2066925" y="2686050"/>
          <p14:tracePt t="42529" x="2009775" y="2695575"/>
          <p14:tracePt t="42543" x="1985963" y="2700338"/>
          <p14:tracePt t="42565" x="1962150" y="2709863"/>
          <p14:tracePt t="42571" x="1952625" y="2709863"/>
          <p14:tracePt t="42592" x="1947863" y="2714625"/>
          <p14:tracePt t="42602" x="1928813" y="2714625"/>
          <p14:tracePt t="42616" x="1895475" y="2724150"/>
          <p14:tracePt t="42636" x="1876425" y="2728913"/>
          <p14:tracePt t="42645" x="1857375" y="2733675"/>
          <p14:tracePt t="42661" x="1847850" y="2738438"/>
          <p14:tracePt t="42668" x="1809750" y="2747963"/>
          <p14:tracePt t="42695" x="1790700" y="2752725"/>
          <p14:tracePt t="42711" x="1781175" y="2757488"/>
          <p14:tracePt t="42746" x="1743075" y="2767013"/>
          <p14:tracePt t="42756" x="1733550" y="2771775"/>
          <p14:tracePt t="42761" x="1728788" y="2771775"/>
          <p14:tracePt t="42787" x="1700213" y="2781300"/>
          <p14:tracePt t="42791" x="1690688" y="2786063"/>
          <p14:tracePt t="42808" x="1676400" y="2786063"/>
          <p14:tracePt t="42828" x="1666875" y="2790825"/>
          <p14:tracePt t="42830" x="1657350" y="2795588"/>
          <p14:tracePt t="42850" x="1638300" y="2800350"/>
          <p14:tracePt t="42872" x="1619250" y="2805113"/>
          <p14:tracePt t="42902" x="1590675" y="2809875"/>
          <p14:tracePt t="42927" x="1552575" y="2819400"/>
          <p14:tracePt t="42942" x="1509713" y="2824163"/>
          <p14:tracePt t="42966" x="1481138" y="2824163"/>
          <p14:tracePt t="42979" x="1476375" y="2824163"/>
          <p14:tracePt t="43443" x="1476375" y="2833688"/>
          <p14:tracePt t="43477" x="1476375" y="2838450"/>
          <p14:tracePt t="43512" x="1476375" y="2847975"/>
          <p14:tracePt t="43556" x="1471613" y="2886075"/>
          <p14:tracePt t="43588" x="1471613" y="2914650"/>
          <p14:tracePt t="43596" x="1471613" y="2924175"/>
          <p14:tracePt t="43612" x="1471613" y="2928938"/>
          <p14:tracePt t="43631" x="1471613" y="2962275"/>
          <p14:tracePt t="43645" x="1471613" y="2967038"/>
          <p14:tracePt t="43663" x="1471613" y="2995613"/>
          <p14:tracePt t="43691" x="1471613" y="3038475"/>
          <p14:tracePt t="43708" x="1471613" y="3067050"/>
          <p14:tracePt t="43739" x="1471613" y="3100388"/>
          <p14:tracePt t="43755" x="1471613" y="3105150"/>
          <p14:tracePt t="43800" x="1471613" y="3109913"/>
          <p14:tracePt t="43807" x="1471613" y="3114675"/>
          <p14:tracePt t="43836" x="1476375" y="3124200"/>
          <p14:tracePt t="43849" x="1495425" y="3176588"/>
          <p14:tracePt t="43865" x="1500188" y="3209925"/>
          <p14:tracePt t="43879" x="1514475" y="3238500"/>
          <p14:tracePt t="43884" x="1519238" y="3262313"/>
          <p14:tracePt t="43899" x="1533525" y="3290888"/>
          <p14:tracePt t="43928" x="1552575" y="3352800"/>
          <p14:tracePt t="43945" x="1571625" y="3414713"/>
          <p14:tracePt t="43960" x="1576388" y="3433763"/>
          <p14:tracePt t="43974" x="1581150" y="3486150"/>
          <p14:tracePt t="44006" x="1585913" y="3524250"/>
          <p14:tracePt t="44015" x="1585913" y="3533775"/>
          <p14:tracePt t="44020" x="1590675" y="3543300"/>
          <p14:tracePt t="44035" x="1590675" y="3548063"/>
          <p14:tracePt t="44056" x="1590675" y="3557588"/>
          <p14:tracePt t="44072" x="1595438" y="3557588"/>
          <p14:tracePt t="44127" x="1595438" y="3576638"/>
          <p14:tracePt t="44135" x="1595438" y="3586163"/>
          <p14:tracePt t="44163" x="1595438" y="3595688"/>
          <p14:tracePt t="44253" x="1595438" y="3609975"/>
          <p14:tracePt t="44270" x="1595438" y="3614738"/>
          <p14:tracePt t="44285" x="1595438" y="3619500"/>
          <p14:tracePt t="44321" x="1595438" y="3638550"/>
          <p14:tracePt t="44334" x="1595438" y="3643313"/>
          <p14:tracePt t="44352" x="1595438" y="3662363"/>
          <p14:tracePt t="44368" x="1595438" y="3671888"/>
          <p14:tracePt t="44399" x="1595438" y="3681413"/>
          <p14:tracePt t="44642" x="1604963" y="3681413"/>
          <p14:tracePt t="44660" x="1609725" y="3676650"/>
          <p14:tracePt t="44679" x="1619250" y="3667125"/>
          <p14:tracePt t="44696" x="1633538" y="3657600"/>
          <p14:tracePt t="44746" x="1704975" y="3595688"/>
          <p14:tracePt t="44776" x="1776413" y="3529013"/>
          <p14:tracePt t="44809" x="1809750" y="3495675"/>
          <p14:tracePt t="44826" x="1838325" y="3471863"/>
          <p14:tracePt t="44851" x="1905000" y="3405188"/>
          <p14:tracePt t="44881" x="1962150" y="3362325"/>
          <p14:tracePt t="44897" x="2014538" y="3314700"/>
          <p14:tracePt t="44929" x="2166938" y="3205163"/>
          <p14:tracePt t="44944" x="2243138" y="3157538"/>
          <p14:tracePt t="44964" x="2314575" y="3109913"/>
          <p14:tracePt t="44994" x="2457450" y="3028950"/>
          <p14:tracePt t="45012" x="2547938" y="2981325"/>
          <p14:tracePt t="45034" x="2638425" y="2928938"/>
          <p14:tracePt t="45080" x="2805113" y="2852738"/>
          <p14:tracePt t="45101" x="2957513" y="2790825"/>
          <p14:tracePt t="45116" x="3024188" y="2757488"/>
          <p14:tracePt t="45152" x="3086100" y="2728913"/>
          <p14:tracePt t="45177" x="3205163" y="2676525"/>
          <p14:tracePt t="45183" x="3214688" y="2671763"/>
          <p14:tracePt t="45198" x="3243263" y="2662238"/>
          <p14:tracePt t="45214" x="3262313" y="2652713"/>
          <p14:tracePt t="45231" x="3271838" y="2647950"/>
          <p14:tracePt t="45263" x="3305175" y="2638425"/>
          <p14:tracePt t="45288" x="3309938" y="2633663"/>
          <p14:tracePt t="45474" x="3305175" y="2633663"/>
          <p14:tracePt t="45507" x="3295650" y="2643188"/>
          <p14:tracePt t="45526" x="3286125" y="2657475"/>
          <p14:tracePt t="45544" x="3271838" y="2671763"/>
          <p14:tracePt t="45567" x="3243263" y="2695575"/>
          <p14:tracePt t="45571" x="3233738" y="2700338"/>
          <p14:tracePt t="45586" x="3205163" y="2714625"/>
          <p14:tracePt t="45617" x="3133725" y="2752725"/>
          <p14:tracePt t="45634" x="3071813" y="2786063"/>
          <p14:tracePt t="45661" x="2957513" y="2857500"/>
          <p14:tracePt t="45668" x="2933700" y="2867025"/>
          <p14:tracePt t="45691" x="2876550" y="2895600"/>
          <p14:tracePt t="45696" x="2843213" y="2919413"/>
          <p14:tracePt t="45712" x="2795588" y="2943225"/>
          <p14:tracePt t="45726" x="2747963" y="2971800"/>
          <p14:tracePt t="45760" x="2586038" y="3048000"/>
          <p14:tracePt t="45806" x="2433638" y="3119438"/>
          <p14:tracePt t="45822" x="2386013" y="3138488"/>
          <p14:tracePt t="45837" x="2362200" y="3157538"/>
          <p14:tracePt t="45853" x="2333625" y="3167063"/>
          <p14:tracePt t="45882" x="2266950" y="3195638"/>
          <p14:tracePt t="45896" x="2233613" y="3209925"/>
          <p14:tracePt t="45915" x="2181225" y="3233738"/>
          <p14:tracePt t="45917" x="2147888" y="3248025"/>
          <p14:tracePt t="45940" x="2128838" y="3257550"/>
          <p14:tracePt t="45961" x="2100263" y="3276600"/>
          <p14:tracePt t="45976" x="2057400" y="3295650"/>
          <p14:tracePt t="46008" x="1966913" y="3338513"/>
          <p14:tracePt t="46022" x="1928813" y="3362325"/>
          <p14:tracePt t="46063" x="1905000" y="3367088"/>
          <p14:tracePt t="46070" x="1905000" y="3371850"/>
          <p14:tracePt t="46085" x="1900238" y="3376613"/>
          <p14:tracePt t="46115" x="1866900" y="3400425"/>
          <p14:tracePt t="46120" x="1857375" y="3405188"/>
          <p14:tracePt t="46148" x="1824038" y="3433763"/>
          <p14:tracePt t="46177" x="1785938" y="3471863"/>
          <p14:tracePt t="46180" x="1771650" y="3481388"/>
          <p14:tracePt t="46214" x="1695450" y="3557588"/>
          <p14:tracePt t="46223" x="1671638" y="3576638"/>
          <p14:tracePt t="46227" x="1662113" y="3586163"/>
          <p14:tracePt t="46244" x="1638300" y="3609975"/>
          <p14:tracePt t="46264" x="1624013" y="3633788"/>
          <p14:tracePt t="46272" x="1619250" y="3638550"/>
          <p14:tracePt t="46279" x="1614488" y="3643313"/>
          <p14:tracePt t="46293" x="1609725" y="3652838"/>
          <p14:tracePt t="46336" x="1576388" y="3686175"/>
          <p14:tracePt t="46351" x="1571625" y="3695700"/>
          <p14:tracePt t="46385" x="1557338" y="3709988"/>
          <p14:tracePt t="46416" x="1547813" y="3724275"/>
          <p14:tracePt t="46462" x="1519238" y="3762375"/>
          <p14:tracePt t="46473" x="1509713" y="3776663"/>
          <p14:tracePt t="46479" x="1509713" y="3781425"/>
          <p14:tracePt t="46494" x="1504950" y="3795713"/>
          <p14:tracePt t="46526" x="1481138" y="3829050"/>
          <p14:tracePt t="46536" x="1476375" y="3838575"/>
          <p14:tracePt t="46542" x="1476375" y="3843338"/>
          <p14:tracePt t="46567" x="1466850" y="3862388"/>
          <p14:tracePt t="46583" x="1466850" y="3867150"/>
          <p14:tracePt t="46586" x="1466850" y="3871913"/>
          <p14:tracePt t="46615" x="1466850" y="3881438"/>
          <p14:tracePt t="46647" x="1462088" y="3886200"/>
          <p14:tracePt t="47708" x="1466850" y="3886200"/>
          <p14:tracePt t="47738" x="1471613" y="3886200"/>
          <p14:tracePt t="47802" x="1485900" y="3876675"/>
          <p14:tracePt t="47870" x="1490663" y="3876675"/>
          <p14:tracePt t="48448" x="1381125" y="3800475"/>
          <p14:tracePt t="48474" x="1338263" y="3776663"/>
          <p14:tracePt t="48493" x="1323975" y="3767138"/>
          <p14:tracePt t="48527" x="1276350" y="3743325"/>
          <p14:tracePt t="48538" x="1266825" y="3738563"/>
          <p14:tracePt t="48545" x="1262063" y="3733800"/>
          <p14:tracePt t="48556" x="1247775" y="3729038"/>
          <p14:tracePt t="48573" x="1238250" y="3724275"/>
          <p14:tracePt t="48590" x="1223963" y="3719513"/>
          <p14:tracePt t="48595" x="1219200" y="3714750"/>
          <p14:tracePt t="48602" x="1214438" y="3714750"/>
          <p14:tracePt t="48629" x="1204913" y="3714750"/>
          <p14:tracePt t="48664" x="1185863" y="3709988"/>
          <p14:tracePt t="48678" x="1176338" y="3709988"/>
          <p14:tracePt t="48700" x="1157288" y="3709988"/>
          <p14:tracePt t="48724" x="1123950" y="3709988"/>
          <p14:tracePt t="48738" x="1090613" y="3709988"/>
          <p14:tracePt t="48744" x="1076325" y="3709988"/>
          <p14:tracePt t="48757" x="1066800" y="3709988"/>
          <p14:tracePt t="48759" x="1047750" y="3709988"/>
          <p14:tracePt t="48790" x="981075" y="3709988"/>
          <p14:tracePt t="48807" x="947738" y="3709988"/>
          <p14:tracePt t="48837" x="938213" y="3709988"/>
          <p14:tracePt t="49037" x="928688" y="3709988"/>
          <p14:tracePt t="49212" x="976313" y="3705225"/>
          <p14:tracePt t="49226" x="1000125" y="3705225"/>
          <p14:tracePt t="49256" x="1109663" y="3705225"/>
          <p14:tracePt t="49276" x="1266825" y="3705225"/>
          <p14:tracePt t="49290" x="1314450" y="3705225"/>
          <p14:tracePt t="49306" x="1419225" y="3714750"/>
          <p14:tracePt t="49338" x="1476375" y="3719513"/>
          <p14:tracePt t="49353" x="1485900" y="3719513"/>
          <p14:tracePt t="49364" x="1490663" y="3719513"/>
          <p14:tracePt t="49379" x="1500188" y="3719513"/>
          <p14:tracePt t="49383" x="1504950" y="3719513"/>
          <p14:tracePt t="49416" x="1528763" y="3724275"/>
          <p14:tracePt t="49581" x="1528763" y="3729038"/>
          <p14:tracePt t="49597" x="1528763" y="3738563"/>
          <p14:tracePt t="49616" x="1533525" y="3762375"/>
          <p14:tracePt t="49632" x="1533525" y="3776663"/>
          <p14:tracePt t="49660" x="1533525" y="3814763"/>
          <p14:tracePt t="49694" x="1533525" y="3867150"/>
          <p14:tracePt t="49697" x="1528763" y="3876675"/>
          <p14:tracePt t="49730" x="1514475" y="3919538"/>
          <p14:tracePt t="49756" x="1500188" y="3943350"/>
          <p14:tracePt t="49776" x="1485900" y="3952875"/>
          <p14:tracePt t="49790" x="1471613" y="3967163"/>
          <p14:tracePt t="49812" x="1443038" y="4000500"/>
          <p14:tracePt t="49819" x="1433513" y="4005263"/>
          <p14:tracePt t="49839" x="1419225" y="4019550"/>
          <p14:tracePt t="49849" x="1414463" y="4019550"/>
          <p14:tracePt t="49865" x="1409700" y="4024313"/>
          <p14:tracePt t="49883" x="1390650" y="4038600"/>
          <p14:tracePt t="49897" x="1385888" y="4043363"/>
          <p14:tracePt t="49920" x="1366838" y="4052888"/>
          <p14:tracePt t="49941" x="1347788" y="4062413"/>
          <p14:tracePt t="49944" x="1343025" y="4067175"/>
          <p14:tracePt t="49982" x="1304925" y="4081463"/>
          <p14:tracePt t="50004" x="1285875" y="4090988"/>
          <p14:tracePt t="50026" x="1247775" y="4110038"/>
          <p14:tracePt t="50053" x="1238250" y="4114800"/>
          <p14:tracePt t="50098" x="1228725" y="4114800"/>
          <p14:tracePt t="50113" x="1219200" y="4119563"/>
          <p14:tracePt t="50133" x="1209675" y="4124325"/>
          <p14:tracePt t="50148" x="1204913" y="4129088"/>
          <p14:tracePt t="50164" x="1195388" y="4133850"/>
          <p14:tracePt t="50180" x="1181100" y="4143375"/>
          <p14:tracePt t="50215" x="1147763" y="4157663"/>
          <p14:tracePt t="50227" x="1143000" y="4157663"/>
          <p14:tracePt t="50245" x="1133475" y="4162425"/>
          <p14:tracePt t="50508" x="1138238" y="4162425"/>
          <p14:tracePt t="50523" x="1147763" y="4157663"/>
          <p14:tracePt t="50565" x="1171575" y="4148138"/>
          <p14:tracePt t="50605" x="1195388" y="4138613"/>
          <p14:tracePt t="50633" x="1219200" y="4129088"/>
          <p14:tracePt t="50695" x="1233488" y="4124325"/>
          <p14:tracePt t="50711" x="1257300" y="4124325"/>
          <p14:tracePt t="50727" x="1271588" y="4124325"/>
          <p14:tracePt t="50759" x="1276350" y="4124325"/>
          <p14:tracePt t="50775" x="1281113" y="4124325"/>
          <p14:tracePt t="50802" x="1281113" y="4119563"/>
          <p14:tracePt t="51174" x="1290638" y="4119563"/>
          <p14:tracePt t="51191" x="1333500" y="4148138"/>
          <p14:tracePt t="51216" x="1362075" y="4191000"/>
          <p14:tracePt t="51229" x="1385888" y="4238625"/>
          <p14:tracePt t="51243" x="1409700" y="4286250"/>
          <p14:tracePt t="51279" x="1447800" y="4391025"/>
          <p14:tracePt t="51292" x="1452563" y="4410075"/>
          <p14:tracePt t="51293" x="1452563" y="4424363"/>
          <p14:tracePt t="51320" x="1452563" y="4467225"/>
          <p14:tracePt t="51365" x="1443038" y="4548188"/>
          <p14:tracePt t="51394" x="1423988" y="4605338"/>
          <p14:tracePt t="51400" x="1419225" y="4614863"/>
          <p14:tracePt t="51430" x="1414463" y="4638675"/>
          <p14:tracePt t="51476" x="1409700" y="4638675"/>
          <p14:tracePt t="51520" x="1400175" y="4643438"/>
          <p14:tracePt t="51524" x="1400175" y="4648200"/>
          <p14:tracePt t="51539" x="1390650" y="4662488"/>
          <p14:tracePt t="51572" x="1366838" y="4695825"/>
          <p14:tracePt t="51599" x="1352550" y="4710113"/>
          <p14:tracePt t="51603" x="1347788" y="4714875"/>
          <p14:tracePt t="51649" x="1333500" y="4719638"/>
          <p14:tracePt t="53175" x="1328738" y="4752975"/>
          <p14:tracePt t="53180" x="1323975" y="4762500"/>
          <p14:tracePt t="53200" x="1319213" y="4795838"/>
          <p14:tracePt t="53215" x="1314450" y="4819650"/>
          <p14:tracePt t="53223" x="1314450" y="4829175"/>
          <p14:tracePt t="53229" x="1309688" y="4843463"/>
          <p14:tracePt t="53259" x="1300163" y="4905375"/>
          <p14:tracePt t="53289" x="1295400" y="4938713"/>
          <p14:tracePt t="53310" x="1295400" y="4948238"/>
          <p14:tracePt t="53338" x="1295400" y="4967288"/>
          <p14:tracePt t="53365" x="1285875" y="4991100"/>
          <p14:tracePt t="53372" x="1281113" y="5000625"/>
          <p14:tracePt t="53384" x="1281113" y="5010150"/>
          <p14:tracePt t="53398" x="1276350" y="5033963"/>
          <p14:tracePt t="53414" x="1271588" y="5057775"/>
          <p14:tracePt t="53433" x="1266825" y="5091113"/>
          <p14:tracePt t="53445" x="1262063" y="5095875"/>
          <p14:tracePt t="53447" x="1262063" y="5105400"/>
          <p14:tracePt t="53473" x="1257300" y="5138738"/>
          <p14:tracePt t="53477" x="1252538" y="5148263"/>
          <p14:tracePt t="53492" x="1247775" y="5167313"/>
          <p14:tracePt t="53521" x="1233488" y="5210175"/>
          <p14:tracePt t="53562" x="1223963" y="5233988"/>
          <p14:tracePt t="53708" x="1219200" y="5238750"/>
          <p14:tracePt t="53740" x="1219200" y="5248275"/>
          <p14:tracePt t="55008" x="1223963" y="5243513"/>
          <p14:tracePt t="55068" x="1228725" y="5243513"/>
          <p14:tracePt t="55130" x="1228725" y="5238750"/>
          <p14:tracePt t="55177" x="1233488" y="5238750"/>
          <p14:tracePt t="55194" x="1233488" y="5233988"/>
          <p14:tracePt t="55226" x="1309688" y="5214938"/>
          <p14:tracePt t="55247" x="1338263" y="5205413"/>
          <p14:tracePt t="55264" x="1371600" y="5195888"/>
          <p14:tracePt t="55285" x="1433513" y="5172075"/>
          <p14:tracePt t="55293" x="1457325" y="5162550"/>
          <p14:tracePt t="55322" x="1566863" y="5119688"/>
          <p14:tracePt t="55363" x="1676400" y="5053013"/>
          <p14:tracePt t="55368" x="1690688" y="5043488"/>
          <p14:tracePt t="55383" x="1738313" y="5019675"/>
          <p14:tracePt t="55409" x="1809750" y="4976813"/>
          <p14:tracePt t="55414" x="1843088" y="4967288"/>
          <p14:tracePt t="55419" x="1866900" y="4948238"/>
          <p14:tracePt t="55446" x="1919288" y="4919663"/>
          <p14:tracePt t="55449" x="1938338" y="4910138"/>
          <p14:tracePt t="55489" x="1985963" y="4881563"/>
          <p14:tracePt t="55493" x="1995488" y="4876800"/>
          <p14:tracePt t="55495" x="2005013" y="4872038"/>
          <p14:tracePt t="55520" x="2052638" y="4852988"/>
          <p14:tracePt t="55527" x="2066925" y="4838700"/>
          <p14:tracePt t="55556" x="2124075" y="4810125"/>
          <p14:tracePt t="55572" x="2152650" y="4786313"/>
          <p14:tracePt t="55596" x="2200275" y="4762500"/>
          <p14:tracePt t="55601" x="2214563" y="4757738"/>
          <p14:tracePt t="55618" x="2247900" y="4733925"/>
          <p14:tracePt t="55627" x="2271713" y="4724400"/>
          <p14:tracePt t="55647" x="2333625" y="4681538"/>
          <p14:tracePt t="55651" x="2352675" y="4672013"/>
          <p14:tracePt t="55661" x="2376488" y="4657725"/>
          <p14:tracePt t="55666" x="2386013" y="4643438"/>
          <p14:tracePt t="55682" x="2409825" y="4624388"/>
          <p14:tracePt t="55696" x="2438400" y="4610100"/>
          <p14:tracePt t="55713" x="2466975" y="4586288"/>
          <p14:tracePt t="55728" x="2509838" y="4567238"/>
          <p14:tracePt t="55772" x="2600325" y="4495800"/>
          <p14:tracePt t="55790" x="2614613" y="4486275"/>
          <p14:tracePt t="55841" x="2657475" y="4457700"/>
          <p14:tracePt t="55855" x="2676525" y="4443413"/>
          <p14:tracePt t="55864" x="2690813" y="4438650"/>
          <p14:tracePt t="55880" x="2705100" y="4429125"/>
          <p14:tracePt t="55897" x="2714625" y="4419600"/>
          <p14:tracePt t="55912" x="2747963" y="4400550"/>
          <p14:tracePt t="55931" x="2781300" y="4371975"/>
          <p14:tracePt t="55966" x="2857500" y="4314825"/>
          <p14:tracePt t="55989" x="2876550" y="4300538"/>
          <p14:tracePt t="56006" x="2890838" y="4281488"/>
          <p14:tracePt t="56028" x="2905125" y="4267200"/>
          <p14:tracePt t="56056" x="2919413" y="4252913"/>
          <p14:tracePt t="56074" x="2928938" y="4243388"/>
          <p14:tracePt t="56097" x="2943225" y="4233863"/>
          <p14:tracePt t="56114" x="2947988" y="4219575"/>
          <p14:tracePt t="56134" x="2957513" y="4214813"/>
          <p14:tracePt t="56149" x="2967038" y="4200525"/>
          <p14:tracePt t="56165" x="2986088" y="4176713"/>
          <p14:tracePt t="56195" x="3048000" y="4067175"/>
          <p14:tracePt t="56220" x="3076575" y="4024313"/>
          <p14:tracePt t="56231" x="3090863" y="3995738"/>
          <p14:tracePt t="56239" x="3090863" y="3990975"/>
          <p14:tracePt t="56246" x="3100388" y="3971925"/>
          <p14:tracePt t="56260" x="3105150" y="3952875"/>
          <p14:tracePt t="56294" x="3124200" y="3914775"/>
          <p14:tracePt t="56315" x="3133725" y="3890963"/>
          <p14:tracePt t="56320" x="3138488" y="3881438"/>
          <p14:tracePt t="56327" x="3138488" y="3871913"/>
          <p14:tracePt t="56346" x="3148013" y="3857625"/>
          <p14:tracePt t="56366" x="3152775" y="3848100"/>
          <p14:tracePt t="56751" x="3152775" y="3838575"/>
          <p14:tracePt t="56786" x="3152775" y="3833813"/>
          <p14:tracePt t="56848" x="3162300" y="3824288"/>
          <p14:tracePt t="56880" x="3167063" y="3805238"/>
          <p14:tracePt t="56896" x="3176588" y="3795713"/>
          <p14:tracePt t="56911" x="3181350" y="3786188"/>
          <p14:tracePt t="56931" x="3181350" y="3776663"/>
          <p14:tracePt t="56959" x="3190875" y="3771900"/>
          <p14:tracePt t="56989" x="3195638" y="3762375"/>
          <p14:tracePt t="57026" x="3195638" y="3757613"/>
          <p14:tracePt t="57120" x="3195638" y="3752850"/>
          <p14:tracePt t="57193" x="3195638" y="3748088"/>
          <p14:tracePt t="57287" x="3205163" y="3733800"/>
          <p14:tracePt t="57335" x="3214688" y="3729038"/>
          <p14:tracePt t="57348" x="3214688" y="3724275"/>
          <p14:tracePt t="58559" x="3214688" y="3733800"/>
          <p14:tracePt t="58754" x="3214688" y="3743325"/>
          <p14:tracePt t="58794" x="3190875" y="3814763"/>
          <p14:tracePt t="58831" x="3186113" y="3862388"/>
          <p14:tracePt t="58853" x="3186113" y="3871913"/>
          <p14:tracePt t="58974" x="3186113" y="3895725"/>
          <p14:tracePt t="58979" x="3186113" y="3900488"/>
          <p14:tracePt t="58981" x="3186113" y="3910013"/>
          <p14:tracePt t="59004" x="3186113" y="3938588"/>
          <p14:tracePt t="59025" x="3181350" y="3962400"/>
          <p14:tracePt t="59028" x="3176588" y="3971925"/>
          <p14:tracePt t="59058" x="3171825" y="4024313"/>
          <p14:tracePt t="59066" x="3171825" y="4033838"/>
          <p14:tracePt t="59071" x="3171825" y="4043363"/>
          <p14:tracePt t="59098" x="3171825" y="4052888"/>
          <p14:tracePt t="59115" x="3167063" y="4067175"/>
          <p14:tracePt t="59117" x="3167063" y="4071938"/>
          <p14:tracePt t="59145" x="3167063" y="4076700"/>
          <p14:tracePt t="59180" x="3167063" y="4081463"/>
          <p14:tracePt t="59270" x="3167063" y="4086225"/>
          <p14:tracePt t="59286" x="3162300" y="4086225"/>
          <p14:tracePt t="59307" x="3157538" y="4090988"/>
          <p14:tracePt t="59338" x="3152775" y="4095750"/>
          <p14:tracePt t="59355" x="3148013" y="4105275"/>
          <p14:tracePt t="59399" x="3128963" y="4133850"/>
          <p14:tracePt t="59413" x="3119438" y="4138613"/>
          <p14:tracePt t="59431" x="3109913" y="4148138"/>
          <p14:tracePt t="59444" x="3105150" y="4152900"/>
          <p14:tracePt t="59480" x="3081338" y="4176713"/>
          <p14:tracePt t="59508" x="3071813" y="4181475"/>
          <p14:tracePt t="59523" x="3062288" y="4191000"/>
          <p14:tracePt t="59558" x="3048000" y="4200525"/>
          <p14:tracePt t="59582" x="3038475" y="4210050"/>
          <p14:tracePt t="59598" x="3028950" y="4214813"/>
          <p14:tracePt t="59614" x="3019425" y="4224338"/>
          <p14:tracePt t="59630" x="3009900" y="4229100"/>
          <p14:tracePt t="59647" x="2990850" y="4243388"/>
          <p14:tracePt t="59663" x="2971800" y="4252913"/>
          <p14:tracePt t="59680" x="2947988" y="4262438"/>
          <p14:tracePt t="59694" x="2914650" y="4286250"/>
          <p14:tracePt t="59723" x="2881313" y="4295775"/>
          <p14:tracePt t="59754" x="2838450" y="4310063"/>
          <p14:tracePt t="59786" x="2833688" y="4310063"/>
          <p14:tracePt t="59975" x="2828925" y="4310063"/>
          <p14:tracePt t="60036" x="2814638" y="4310063"/>
          <p14:tracePt t="60056" x="2809875" y="4310063"/>
          <p14:tracePt t="60083" x="2805113" y="4310063"/>
          <p14:tracePt t="60148" x="2800350" y="4310063"/>
          <p14:tracePt t="60163" x="2795588" y="4310063"/>
          <p14:tracePt t="60197" x="2790825" y="4310063"/>
          <p14:tracePt t="60288" x="2776538" y="4310063"/>
          <p14:tracePt t="60322" x="2752725" y="4305300"/>
          <p14:tracePt t="60324" x="2747963" y="4305300"/>
          <p14:tracePt t="60350" x="2738438" y="4300538"/>
          <p14:tracePt t="60355" x="2728913" y="4300538"/>
          <p14:tracePt t="60376" x="2724150" y="4295775"/>
          <p14:tracePt t="60380" x="2719388" y="4295775"/>
          <p14:tracePt t="60443" x="2714625" y="4295775"/>
          <p14:tracePt t="60492" x="2695575" y="4295775"/>
          <p14:tracePt t="60778" x="2695575" y="4291013"/>
          <p14:tracePt t="60803" x="2700338" y="4291013"/>
          <p14:tracePt t="60822" x="2700338" y="4286250"/>
          <p14:tracePt t="60844" x="2709863" y="4286250"/>
          <p14:tracePt t="60894" x="2714625" y="4286250"/>
          <p14:tracePt t="60933" x="2738438" y="4286250"/>
          <p14:tracePt t="60978" x="2776538" y="4286250"/>
          <p14:tracePt t="60993" x="2862263" y="4286250"/>
          <p14:tracePt t="61008" x="2914650" y="4286250"/>
          <p14:tracePt t="61057" x="3095625" y="4281488"/>
          <p14:tracePt t="61079" x="3133725" y="4276725"/>
          <p14:tracePt t="61084" x="3143250" y="4276725"/>
          <p14:tracePt t="61088" x="3148013" y="4271963"/>
          <p14:tracePt t="61125" x="3228975" y="4262438"/>
          <p14:tracePt t="61149" x="3305175" y="4262438"/>
          <p14:tracePt t="61169" x="3433763" y="4243388"/>
          <p14:tracePt t="61210" x="3643313" y="4210050"/>
          <p14:tracePt t="61214" x="3695700" y="4200525"/>
          <p14:tracePt t="61220" x="3733800" y="4195763"/>
          <p14:tracePt t="61227" x="3767138" y="4191000"/>
          <p14:tracePt t="61267" x="3933825" y="4171950"/>
          <p14:tracePt t="61272" x="3967163" y="4162425"/>
          <p14:tracePt t="61286" x="4033838" y="4157663"/>
          <p14:tracePt t="61292" x="4067175" y="4152900"/>
          <p14:tracePt t="61313" x="4148138" y="4143375"/>
          <p14:tracePt t="61325" x="4224338" y="4129088"/>
          <p14:tracePt t="61349" x="4352925" y="4124325"/>
          <p14:tracePt t="61353" x="4391025" y="4114800"/>
          <p14:tracePt t="61381" x="4529138" y="4095750"/>
          <p14:tracePt t="61385" x="4572000" y="4090988"/>
          <p14:tracePt t="61398" x="4681538" y="4067175"/>
          <p14:tracePt t="61431" x="4848225" y="4048125"/>
          <p14:tracePt t="61435" x="4876800" y="4043363"/>
          <p14:tracePt t="61458" x="4972050" y="4029075"/>
          <p14:tracePt t="61466" x="4986338" y="4024313"/>
          <p14:tracePt t="61472" x="5014913" y="4019550"/>
          <p14:tracePt t="61480" x="5029200" y="4014788"/>
          <p14:tracePt t="61490" x="5053013" y="4014788"/>
          <p14:tracePt t="61496" x="5062538" y="4014788"/>
          <p14:tracePt t="61510" x="5114925" y="4000500"/>
          <p14:tracePt t="61539" x="5172075" y="3990975"/>
          <p14:tracePt t="61566" x="5210175" y="3981450"/>
          <p14:tracePt t="61571" x="5248275" y="3976688"/>
          <p14:tracePt t="61598" x="5334000" y="3967163"/>
          <p14:tracePt t="61603" x="5367338" y="3967163"/>
          <p14:tracePt t="61627" x="5457825" y="3952875"/>
          <p14:tracePt t="61631" x="5505450" y="3948113"/>
          <p14:tracePt t="61646" x="5595938" y="3933825"/>
          <p14:tracePt t="61663" x="5638800" y="3929063"/>
          <p14:tracePt t="61681" x="5757863" y="3900488"/>
          <p14:tracePt t="61697" x="5795963" y="3890963"/>
          <p14:tracePt t="61744" x="5976938" y="3867150"/>
          <p14:tracePt t="61785" x="6081713" y="3857625"/>
          <p14:tracePt t="61817" x="6086475" y="3852863"/>
          <p14:tracePt t="61898" x="6086475" y="3848100"/>
          <p14:tracePt t="61919" x="6100763" y="3843338"/>
          <p14:tracePt t="61940" x="6100763" y="3838575"/>
          <p14:tracePt t="61960" x="6105525" y="3833813"/>
          <p14:tracePt t="62792" x="6105525" y="3829050"/>
          <p14:tracePt t="62897" x="6100763" y="3824288"/>
          <p14:tracePt t="62913" x="6096000" y="3824288"/>
          <p14:tracePt t="62931" x="6091238" y="3814763"/>
          <p14:tracePt t="62961" x="6091238" y="3810000"/>
          <p14:tracePt t="63049" x="6091238" y="3805238"/>
          <p14:tracePt t="63147" x="6086475" y="3805238"/>
          <p14:tracePt t="63282" x="6081713" y="3805238"/>
          <p14:tracePt t="63311" x="6062663" y="3814763"/>
          <p14:tracePt t="63338" x="6053138" y="3833813"/>
          <p14:tracePt t="63381" x="6015038" y="3890963"/>
          <p14:tracePt t="63397" x="5981700" y="3943350"/>
          <p14:tracePt t="63426" x="5924550" y="4033838"/>
          <p14:tracePt t="63444" x="5905500" y="4086225"/>
          <p14:tracePt t="63474" x="5853113" y="4200525"/>
          <p14:tracePt t="63512" x="5795963" y="4338638"/>
          <p14:tracePt t="63562" x="5738813" y="4514850"/>
          <p14:tracePt t="63590" x="5724525" y="4586288"/>
          <p14:tracePt t="63608" x="5700713" y="4652963"/>
          <p14:tracePt t="63616" x="5657850" y="4757738"/>
          <p14:tracePt t="63647" x="5581650" y="4962525"/>
          <p14:tracePt t="63667" x="5524500" y="5072063"/>
          <p14:tracePt t="63694" x="5457825" y="5229225"/>
          <p14:tracePt t="63714" x="5372100" y="5357813"/>
          <p14:tracePt t="63744" x="5224463" y="5557838"/>
          <p14:tracePt t="63775" x="5176838" y="5605463"/>
          <p14:tracePt t="63785" x="5072063" y="5710238"/>
          <p14:tracePt t="63807" x="5057775" y="5719763"/>
          <p14:tracePt t="63834" x="5000625" y="5729288"/>
          <p14:tracePt t="63887" x="4700588" y="5705475"/>
          <p14:tracePt t="63914" x="4581525" y="5681663"/>
          <p14:tracePt t="63930" x="4495800" y="5657850"/>
          <p14:tracePt t="63940" x="4424363" y="5634038"/>
          <p14:tracePt t="63946" x="4381500" y="5619750"/>
          <p14:tracePt t="63962" x="4319588" y="5591175"/>
          <p14:tracePt t="63978" x="4238625" y="5567363"/>
          <p14:tracePt t="63993" x="4191000" y="5548313"/>
          <p14:tracePt t="64009" x="4157663" y="5529263"/>
          <p14:tracePt t="64026" x="4119563" y="5510213"/>
          <p14:tracePt t="64029" x="4105275" y="5500688"/>
          <p14:tracePt t="64038" x="4081463" y="5486400"/>
          <p14:tracePt t="64084" x="3971925" y="5414963"/>
          <p14:tracePt t="64088" x="3948113" y="5405438"/>
          <p14:tracePt t="64102" x="3933825" y="5400675"/>
          <p14:tracePt t="64105" x="3919538" y="5391150"/>
          <p14:tracePt t="64143" x="3881438" y="5353050"/>
          <p14:tracePt t="64176" x="3819525" y="5291138"/>
          <p14:tracePt t="64180" x="3800475" y="5281613"/>
          <p14:tracePt t="64196" x="3776663" y="5253038"/>
          <p14:tracePt t="64214" x="3743325" y="5224463"/>
          <p14:tracePt t="64222" x="3733800" y="5214938"/>
          <p14:tracePt t="64226" x="3714750" y="5191125"/>
          <p14:tracePt t="64269" x="3643313" y="5086350"/>
          <p14:tracePt t="64287" x="3629025" y="5057775"/>
          <p14:tracePt t="64326" x="3576638" y="4957763"/>
          <p14:tracePt t="64348" x="3552825" y="4895850"/>
          <p14:tracePt t="64352" x="3548063" y="4862513"/>
          <p14:tracePt t="64377" x="3538538" y="4810125"/>
          <p14:tracePt t="64383" x="3529013" y="4781550"/>
          <p14:tracePt t="64398" x="3524250" y="4733925"/>
          <p14:tracePt t="64431" x="3524250" y="4681538"/>
          <p14:tracePt t="64481" x="3524250" y="4605338"/>
          <p14:tracePt t="64505" x="3552825" y="4557713"/>
          <p14:tracePt t="64509" x="3562350" y="4538663"/>
          <p14:tracePt t="64522" x="3571875" y="4524375"/>
          <p14:tracePt t="64543" x="3595688" y="4491038"/>
          <p14:tracePt t="64571" x="3614738" y="4467225"/>
          <p14:tracePt t="64597" x="3648075" y="4429125"/>
          <p14:tracePt t="64631" x="3676650" y="4400550"/>
          <p14:tracePt t="64662" x="3686175" y="4395788"/>
          <p14:tracePt t="64698" x="3781425" y="4371975"/>
          <p14:tracePt t="64721" x="3895725" y="4357688"/>
          <p14:tracePt t="64745" x="4010025" y="4348163"/>
          <p14:tracePt t="64776" x="4205288" y="4348163"/>
          <p14:tracePt t="64787" x="4338638" y="4348163"/>
          <p14:tracePt t="64814" x="4591050" y="4348163"/>
          <p14:tracePt t="64818" x="4686300" y="4348163"/>
          <p14:tracePt t="64839" x="4838700" y="4348163"/>
          <p14:tracePt t="64847" x="4953000" y="4348163"/>
          <p14:tracePt t="64863" x="5038725" y="4348163"/>
          <p14:tracePt t="64881" x="5076825" y="4348163"/>
          <p14:tracePt t="64960" x="5105400" y="4348163"/>
          <p14:tracePt t="65002" x="5119688" y="4348163"/>
          <p14:tracePt t="65096" x="5129213" y="4348163"/>
          <p14:tracePt t="65369" x="5124450" y="4348163"/>
          <p14:tracePt t="65377" x="5110163" y="4348163"/>
          <p14:tracePt t="65415" x="5076825" y="4348163"/>
          <p14:tracePt t="65443" x="4900613" y="4348163"/>
          <p14:tracePt t="65474" x="4705350" y="4333875"/>
          <p14:tracePt t="65492" x="4567238" y="4310063"/>
          <p14:tracePt t="65536" x="4329113" y="4271963"/>
          <p14:tracePt t="65574" x="4176713" y="4229100"/>
          <p14:tracePt t="65584" x="4048125" y="4210050"/>
          <p14:tracePt t="65589" x="4000500" y="4195763"/>
          <p14:tracePt t="65598" x="3948113" y="4186238"/>
          <p14:tracePt t="65631" x="3743325" y="4152900"/>
          <p14:tracePt t="65657" x="3567113" y="4129088"/>
          <p14:tracePt t="65681" x="3457575" y="4124325"/>
          <p14:tracePt t="65686" x="3429000" y="4124325"/>
          <p14:tracePt t="65697" x="3405188" y="4119563"/>
          <p14:tracePt t="65741" x="3214688" y="4105275"/>
          <p14:tracePt t="65747" x="3190875" y="4100513"/>
          <p14:tracePt t="65760" x="3171825" y="4100513"/>
          <p14:tracePt t="65775" x="3128963" y="4095750"/>
          <p14:tracePt t="65788" x="3095625" y="4090988"/>
          <p14:tracePt t="65801" x="3076575" y="4081463"/>
          <p14:tracePt t="65821" x="3071813" y="4081463"/>
          <p14:tracePt t="65849" x="3062288" y="4071938"/>
          <p14:tracePt t="65854" x="3052763" y="4067175"/>
          <p14:tracePt t="65870" x="3033713" y="4057650"/>
          <p14:tracePt t="65897" x="2900363" y="4014788"/>
          <p14:tracePt t="65925" x="2843213" y="3995738"/>
          <p14:tracePt t="65930" x="2838450" y="3995738"/>
          <p14:tracePt t="65975" x="2776538" y="3976688"/>
          <p14:tracePt t="65979" x="2767013" y="3976688"/>
          <p14:tracePt t="66007" x="2714625" y="3952875"/>
          <p14:tracePt t="66042" x="2619375" y="3910013"/>
          <p14:tracePt t="66055" x="2609850" y="3900488"/>
          <p14:tracePt t="66085" x="2600325" y="3890963"/>
          <p14:tracePt t="66103" x="2595563" y="3886200"/>
          <p14:tracePt t="66120" x="2595563" y="3876675"/>
          <p14:tracePt t="66174" x="2595563" y="3871913"/>
          <p14:tracePt t="66286" x="2605088" y="3867150"/>
          <p14:tracePt t="66323" x="2609850" y="3867150"/>
          <p14:tracePt t="66351" x="2614613" y="3862388"/>
          <p14:tracePt t="66410" x="2619375" y="3862388"/>
          <p14:tracePt t="66430" x="2624138" y="3852863"/>
          <p14:tracePt t="66462" x="2628900" y="3843338"/>
          <p14:tracePt t="66518" x="2628900" y="3838575"/>
          <p14:tracePt t="66572" x="2633663" y="3800475"/>
          <p14:tracePt t="66820" x="2647950" y="3790950"/>
          <p14:tracePt t="66862" x="2752725" y="3781425"/>
          <p14:tracePt t="66865" x="2776538" y="3781425"/>
          <p14:tracePt t="66881" x="2833688" y="3776663"/>
          <p14:tracePt t="66902" x="2886075" y="3776663"/>
          <p14:tracePt t="66927" x="2952750" y="3776663"/>
          <p14:tracePt t="66960" x="3095625" y="3771900"/>
          <p14:tracePt t="66973" x="3152775" y="3771900"/>
          <p14:tracePt t="66980" x="3190875" y="3771900"/>
          <p14:tracePt t="66994" x="3262313" y="3771900"/>
          <p14:tracePt t="67026" x="3305175" y="3771900"/>
          <p14:tracePt t="67053" x="3343275" y="3771900"/>
          <p14:tracePt t="67058" x="3352800" y="3771900"/>
          <p14:tracePt t="67074" x="3376613" y="3771900"/>
          <p14:tracePt t="67079" x="3395663" y="3771900"/>
          <p14:tracePt t="67091" x="3409950" y="3771900"/>
          <p14:tracePt t="67196" x="3471863" y="3771900"/>
          <p14:tracePt t="67225" x="3529013" y="3771900"/>
          <p14:tracePt t="67245" x="3548063" y="3767138"/>
          <p14:tracePt t="67258" x="3576638" y="3767138"/>
          <p14:tracePt t="67262" x="3590925" y="3767138"/>
          <p14:tracePt t="67272" x="3600450" y="3767138"/>
          <p14:tracePt t="67279" x="3619500" y="3767138"/>
          <p14:tracePt t="67291" x="3652838" y="3767138"/>
          <p14:tracePt t="67309" x="3676650" y="3767138"/>
          <p14:tracePt t="67410" x="3695700" y="3767138"/>
          <p14:tracePt t="67430" x="3719513" y="3767138"/>
          <p14:tracePt t="67434" x="3724275" y="3767138"/>
          <p14:tracePt t="67461" x="3733800" y="3767138"/>
          <p14:tracePt t="67497" x="3752850" y="3767138"/>
          <p14:tracePt t="67503" x="3762375" y="3767138"/>
          <p14:tracePt t="67510" x="3767138" y="3767138"/>
          <p14:tracePt t="67540" x="3814763" y="3767138"/>
          <p14:tracePt t="67559" x="3829050" y="3767138"/>
          <p14:tracePt t="67568" x="3838575" y="3767138"/>
          <p14:tracePt t="67585" x="3857625" y="3767138"/>
          <p14:tracePt t="67613" x="3871913" y="3767138"/>
          <p14:tracePt t="67627" x="3876675" y="3767138"/>
          <p14:tracePt t="68911" x="3900488" y="3757613"/>
          <p14:tracePt t="68928" x="3924300" y="3757613"/>
          <p14:tracePt t="68933" x="3971925" y="3752850"/>
          <p14:tracePt t="68942" x="4005263" y="3752850"/>
          <p14:tracePt t="68949" x="4033838" y="3743325"/>
          <p14:tracePt t="68977" x="4195763" y="3743325"/>
          <p14:tracePt t="68980" x="4252913" y="3743325"/>
          <p14:tracePt t="68993" x="4352925" y="3743325"/>
          <p14:tracePt t="69006" x="4410075" y="3743325"/>
          <p14:tracePt t="69019" x="4476750" y="3743325"/>
          <p14:tracePt t="69024" x="4514850" y="3738563"/>
          <p14:tracePt t="69037" x="4548188" y="3738563"/>
          <p14:tracePt t="69038" x="4567238" y="3738563"/>
          <p14:tracePt t="69074" x="4667250" y="3738563"/>
          <p14:tracePt t="69112" x="4781550" y="3733800"/>
          <p14:tracePt t="69132" x="4819650" y="3729038"/>
          <p14:tracePt t="69160" x="4857750" y="3724275"/>
          <p14:tracePt t="69164" x="4876800" y="3714750"/>
          <p14:tracePt t="69179" x="4905375" y="3709988"/>
          <p14:tracePt t="69197" x="4967288" y="3705225"/>
          <p14:tracePt t="69222" x="5024438" y="3700463"/>
          <p14:tracePt t="69240" x="5053013" y="3700463"/>
          <p14:tracePt t="69258" x="5072063" y="3695700"/>
          <p14:tracePt t="69337" x="5129213" y="3695700"/>
          <p14:tracePt t="69349" x="5167313" y="3695700"/>
          <p14:tracePt t="69355" x="5205413" y="3690938"/>
          <p14:tracePt t="69370" x="5238750" y="3690938"/>
          <p14:tracePt t="69395" x="5295900" y="3686175"/>
          <p14:tracePt t="69411" x="5314950" y="3681413"/>
          <p14:tracePt t="69415" x="5319713" y="3681413"/>
          <p14:tracePt t="69464" x="5376863" y="3676650"/>
          <p14:tracePt t="69511" x="5405438" y="3676650"/>
          <p14:tracePt t="69524" x="5414963" y="3676650"/>
          <p14:tracePt t="69538" x="5434013" y="3676650"/>
          <p14:tracePt t="69571" x="5534025" y="3681413"/>
          <p14:tracePt t="69587" x="5567363" y="3681413"/>
          <p14:tracePt t="69613" x="5600700" y="3681413"/>
          <p14:tracePt t="69617" x="5610225" y="3681413"/>
          <p14:tracePt t="69643" x="5643563" y="3681413"/>
          <p14:tracePt t="69646" x="5662613" y="3681413"/>
          <p14:tracePt t="69678" x="5719763" y="3681413"/>
          <p14:tracePt t="69693" x="5757863" y="3681413"/>
          <p14:tracePt t="69709" x="5786438" y="3681413"/>
          <p14:tracePt t="69724" x="5815013" y="3681413"/>
          <p14:tracePt t="69745" x="5829300" y="3681413"/>
          <p14:tracePt t="69788" x="5862638" y="3681413"/>
          <p14:tracePt t="69806" x="5891213" y="3681413"/>
          <p14:tracePt t="69815" x="5900738" y="3681413"/>
          <p14:tracePt t="69821" x="5910263" y="3681413"/>
          <p14:tracePt t="69867" x="5957888" y="3686175"/>
          <p14:tracePt t="69887" x="5972175" y="3686175"/>
          <p14:tracePt t="69913" x="6015038" y="3690938"/>
          <p14:tracePt t="69931" x="6072188" y="3690938"/>
          <p14:tracePt t="69979" x="6148388" y="3695700"/>
          <p14:tracePt t="69985" x="6157913" y="3695700"/>
          <p14:tracePt t="69993" x="6167438" y="3695700"/>
          <p14:tracePt t="70008" x="6181725" y="3695700"/>
          <p14:tracePt t="70059" x="6267450" y="3700463"/>
          <p14:tracePt t="70071" x="6272213" y="3700463"/>
          <p14:tracePt t="70084" x="6296025" y="3700463"/>
          <p14:tracePt t="70101" x="6310313" y="3700463"/>
          <p14:tracePt t="70115" x="6324600" y="3700463"/>
          <p14:tracePt t="70131" x="6376988" y="3709988"/>
          <p14:tracePt t="70145" x="6500813" y="3724275"/>
          <p14:tracePt t="70162" x="6586538" y="3729038"/>
          <p14:tracePt t="70177" x="6696075" y="3743325"/>
          <p14:tracePt t="70195" x="6748463" y="3748088"/>
          <p14:tracePt t="70211" x="6762750" y="3748088"/>
          <p14:tracePt t="70849" x="6753225" y="3752850"/>
          <p14:tracePt t="70854" x="6748463" y="3752850"/>
          <p14:tracePt t="70871" x="6743700" y="3757613"/>
          <p14:tracePt t="70897" x="6729413" y="3767138"/>
          <p14:tracePt t="70899" x="6724650" y="3767138"/>
          <p14:tracePt t="70932" x="6696075" y="3781425"/>
          <p14:tracePt t="70963" x="6657975" y="3800475"/>
          <p14:tracePt t="70976" x="6634163" y="3814763"/>
          <p14:tracePt t="71006" x="6600825" y="3833813"/>
          <p14:tracePt t="71024" x="6586538" y="3843338"/>
          <p14:tracePt t="71036" x="6581775" y="3848100"/>
          <p14:tracePt t="71071" x="6562725" y="3862388"/>
          <p14:tracePt t="71104" x="6548438" y="3867150"/>
          <p14:tracePt t="71119" x="6538913" y="3876675"/>
          <p14:tracePt t="71149" x="6519863" y="3890963"/>
          <p14:tracePt t="71162" x="6510338" y="3900488"/>
          <p14:tracePt t="71180" x="6491288" y="3919538"/>
          <p14:tracePt t="71194" x="6472238" y="3943350"/>
          <p14:tracePt t="71209" x="6453188" y="3952875"/>
          <p14:tracePt t="71223" x="6443663" y="3971925"/>
          <p14:tracePt t="71245" x="6419850" y="4000500"/>
          <p14:tracePt t="71278" x="6372225" y="4062413"/>
          <p14:tracePt t="71318" x="6334125" y="4119563"/>
          <p14:tracePt t="71320" x="6315075" y="4152900"/>
          <p14:tracePt t="71350" x="6296025" y="4176713"/>
          <p14:tracePt t="71363" x="6276975" y="4200525"/>
          <p14:tracePt t="71379" x="6262688" y="4224338"/>
          <p14:tracePt t="71411" x="6234113" y="4271963"/>
          <p14:tracePt t="71446" x="6224588" y="4295775"/>
          <p14:tracePt t="71459" x="6210300" y="4314825"/>
          <p14:tracePt t="71476" x="6196013" y="4338638"/>
          <p14:tracePt t="71494" x="6176963" y="4362450"/>
          <p14:tracePt t="71507" x="6157913" y="4395788"/>
          <p14:tracePt t="71525" x="6129338" y="4419600"/>
          <p14:tracePt t="71558" x="6076950" y="4491038"/>
          <p14:tracePt t="71598" x="6034088" y="4548188"/>
          <p14:tracePt t="71630" x="5995988" y="4581525"/>
          <p14:tracePt t="71660" x="5967413" y="4600575"/>
          <p14:tracePt t="71696" x="5957888" y="4600575"/>
          <p14:tracePt t="71713" x="5953125" y="4605338"/>
          <p14:tracePt t="71755" x="5891213" y="4629150"/>
          <p14:tracePt t="71774" x="5876925" y="4629150"/>
          <p14:tracePt t="71809" x="5805488" y="4643438"/>
          <p14:tracePt t="71824" x="5786438" y="4643438"/>
          <p14:tracePt t="71839" x="5776913" y="4643438"/>
          <p14:tracePt t="71854" x="5772150" y="4648200"/>
          <p14:tracePt t="71888" x="5757863" y="4648200"/>
          <p14:tracePt t="71899" x="5748338" y="4648200"/>
          <p14:tracePt t="71925" x="5700713" y="4648200"/>
          <p14:tracePt t="71929" x="5681663" y="4648200"/>
          <p14:tracePt t="71958" x="5595938" y="4648200"/>
          <p14:tracePt t="71963" x="5572125" y="4643438"/>
          <p14:tracePt t="71976" x="5553075" y="4643438"/>
          <p14:tracePt t="72006" x="5448300" y="4629150"/>
          <p14:tracePt t="72010" x="5410200" y="4624388"/>
          <p14:tracePt t="72041" x="5300663" y="4619625"/>
          <p14:tracePt t="72068" x="5133975" y="4605338"/>
          <p14:tracePt t="72072" x="5057775" y="4595813"/>
          <p14:tracePt t="72117" x="4752975" y="4548188"/>
          <p14:tracePt t="72138" x="4643438" y="4533900"/>
          <p14:tracePt t="72163" x="4524375" y="4505325"/>
          <p14:tracePt t="72180" x="4433888" y="4491038"/>
          <p14:tracePt t="72184" x="4391025" y="4476750"/>
          <p14:tracePt t="72199" x="4295775" y="4467225"/>
          <p14:tracePt t="72224" x="4171950" y="4438650"/>
          <p14:tracePt t="72229" x="4124325" y="4424363"/>
          <p14:tracePt t="72242" x="4057650" y="4405313"/>
          <p14:tracePt t="72287" x="3833813" y="4343400"/>
          <p14:tracePt t="72294" x="3819525" y="4338638"/>
          <p14:tracePt t="72306" x="3781425" y="4324350"/>
          <p14:tracePt t="72332" x="3638550" y="4295775"/>
          <p14:tracePt t="72351" x="3567113" y="4281488"/>
          <p14:tracePt t="72380" x="3419475" y="4267200"/>
          <p14:tracePt t="72410" x="3328988" y="4262438"/>
          <p14:tracePt t="72412" x="3290888" y="4262438"/>
          <p14:tracePt t="72416" x="3252788" y="4262438"/>
          <p14:tracePt t="72443" x="3100388" y="4262438"/>
          <p14:tracePt t="72459" x="2919413" y="4262438"/>
          <p14:tracePt t="72504" x="2590800" y="4271963"/>
          <p14:tracePt t="72525" x="2562225" y="4271963"/>
          <p14:tracePt t="72537" x="2552700" y="4271963"/>
          <p14:tracePt t="72559" x="2519363" y="4271963"/>
          <p14:tracePt t="72571" x="2481263" y="4271963"/>
          <p14:tracePt t="72605" x="2328863" y="4271963"/>
          <p14:tracePt t="72632" x="2143125" y="4286250"/>
          <p14:tracePt t="72639" x="2114550" y="4286250"/>
          <p14:tracePt t="72651" x="2062163" y="4291013"/>
          <p14:tracePt t="72691" x="1771650" y="4338638"/>
          <p14:tracePt t="72708" x="1595438" y="4371975"/>
          <p14:tracePt t="72726" x="1504950" y="4395788"/>
          <p14:tracePt t="72742" x="1466850" y="4405313"/>
          <p14:tracePt t="72744" x="1457325" y="4405313"/>
          <p14:tracePt t="72775" x="1452563" y="4405313"/>
          <p14:tracePt t="72907" x="1452563" y="4400550"/>
          <p14:tracePt t="72943" x="1438275" y="4386263"/>
          <p14:tracePt t="72958" x="1438275" y="4376738"/>
          <p14:tracePt t="72965" x="1433513" y="4367213"/>
          <p14:tracePt t="72978" x="1428750" y="4352925"/>
          <p14:tracePt t="72991" x="1423988" y="4333875"/>
          <p14:tracePt t="73038" x="1395413" y="4238625"/>
          <p14:tracePt t="73061" x="1385888" y="4191000"/>
          <p14:tracePt t="73068" x="1381125" y="4176713"/>
          <p14:tracePt t="73073" x="1381125" y="4162425"/>
          <p14:tracePt t="73083" x="1381125" y="4148138"/>
          <p14:tracePt t="73107" x="1381125" y="4124325"/>
          <p14:tracePt t="73120" x="1381125" y="4105275"/>
          <p14:tracePt t="73164" x="1381125" y="4014788"/>
          <p14:tracePt t="73179" x="1381125" y="3990975"/>
          <p14:tracePt t="73210" x="1381125" y="3971925"/>
          <p14:tracePt t="73365" x="1376363" y="3986213"/>
          <p14:tracePt t="73382" x="1366838" y="4014788"/>
          <p14:tracePt t="73411" x="1357313" y="4052888"/>
          <p14:tracePt t="73416" x="1357313" y="4071938"/>
          <p14:tracePt t="73446" x="1338263" y="4124325"/>
          <p14:tracePt t="73460" x="1333500" y="4162425"/>
          <p14:tracePt t="73495" x="1319213" y="4233863"/>
          <p14:tracePt t="73522" x="1309688" y="4262438"/>
          <p14:tracePt t="73541" x="1309688" y="4281488"/>
          <p14:tracePt t="73574" x="1295400" y="4333875"/>
          <p14:tracePt t="73578" x="1295400" y="4348163"/>
          <p14:tracePt t="73591" x="1290638" y="4362450"/>
          <p14:tracePt t="73608" x="1285875" y="4381500"/>
          <p14:tracePt t="73630" x="1281113" y="4400550"/>
          <p14:tracePt t="73652" x="1276350" y="4424363"/>
          <p14:tracePt t="73677" x="1271588" y="4443413"/>
          <p14:tracePt t="73721" x="1262063" y="4481513"/>
          <p14:tracePt t="73727" x="1262063" y="4486275"/>
          <p14:tracePt t="73743" x="1262063" y="4491038"/>
          <p14:tracePt t="73772" x="1262063" y="4505325"/>
          <p14:tracePt t="73788" x="1257300" y="4510088"/>
          <p14:tracePt t="73824" x="1257300" y="4524375"/>
          <p14:tracePt t="73838" x="1252538" y="4533900"/>
          <p14:tracePt t="73880" x="1252538" y="4548188"/>
          <p14:tracePt t="73895" x="1252538" y="4557713"/>
          <p14:tracePt t="73927" x="1252538" y="4562475"/>
          <p14:tracePt t="73944" x="1252538" y="4567238"/>
          <p14:tracePt t="73976" x="1252538" y="4576763"/>
          <p14:tracePt t="74033" x="1252538" y="4581525"/>
          <p14:tracePt t="74060" x="1252538" y="4586288"/>
          <p14:tracePt t="74088" x="1252538" y="4605338"/>
          <p14:tracePt t="74115" x="1252538" y="4614863"/>
          <p14:tracePt t="74146" x="1252538" y="4629150"/>
          <p14:tracePt t="74163" x="1252538" y="4643438"/>
          <p14:tracePt t="74180" x="1252538" y="4657725"/>
          <p14:tracePt t="74196" x="1252538" y="4681538"/>
          <p14:tracePt t="74229" x="1252538" y="4710113"/>
          <p14:tracePt t="74251" x="1252538" y="4724400"/>
          <p14:tracePt t="74271" x="1252538" y="4743450"/>
          <p14:tracePt t="74291" x="1252538" y="4786313"/>
          <p14:tracePt t="74329" x="1252538" y="4829175"/>
          <p14:tracePt t="74368" x="1252538" y="4852988"/>
          <p14:tracePt t="74391" x="1252538" y="4867275"/>
          <p14:tracePt t="74410" x="1252538" y="4881563"/>
          <p14:tracePt t="74426" x="1252538" y="4891088"/>
          <p14:tracePt t="74445" x="1252538" y="4905375"/>
          <p14:tracePt t="74459" x="1252538" y="4914900"/>
          <p14:tracePt t="74477" x="1252538" y="4929188"/>
          <p14:tracePt t="74492" x="1252538" y="4948238"/>
          <p14:tracePt t="74527" x="1252538" y="4981575"/>
          <p14:tracePt t="74560" x="1252538" y="5019675"/>
          <p14:tracePt t="74586" x="1252538" y="5029200"/>
          <p14:tracePt t="74601" x="1252538" y="5033963"/>
          <p14:tracePt t="74676" x="1252538" y="5038725"/>
          <p14:tracePt t="74692" x="1252538" y="5043488"/>
          <p14:tracePt t="74710" x="1252538" y="5053013"/>
          <p14:tracePt t="74740" x="1252538" y="5100638"/>
          <p14:tracePt t="74761" x="1252538" y="5119688"/>
          <p14:tracePt t="74785" x="1252538" y="5133975"/>
          <p14:tracePt t="74804" x="1252538" y="5143500"/>
          <p14:tracePt t="74819" x="1252538" y="5148263"/>
          <p14:tracePt t="74868" x="1252538" y="5157788"/>
          <p14:tracePt t="74899" x="1252538" y="5162550"/>
          <p14:tracePt t="74917" x="1252538" y="5167313"/>
          <p14:tracePt t="74958" x="1252538" y="5172075"/>
          <p14:tracePt t="75023" x="1243013" y="5191125"/>
          <p14:tracePt t="75056" x="1238250" y="5205413"/>
          <p14:tracePt t="75072" x="1233488" y="5219700"/>
          <p14:tracePt t="75303" x="1252538" y="5214938"/>
          <p14:tracePt t="75340" x="1385888" y="5100638"/>
          <p14:tracePt t="75351" x="1409700" y="5091113"/>
          <p14:tracePt t="75362" x="1433513" y="5076825"/>
          <p14:tracePt t="75366" x="1457325" y="5067300"/>
          <p14:tracePt t="75381" x="1495425" y="5043488"/>
          <p14:tracePt t="75394" x="1543050" y="5014913"/>
          <p14:tracePt t="75410" x="1609725" y="4986338"/>
          <p14:tracePt t="75432" x="1724025" y="4933950"/>
          <p14:tracePt t="75443" x="1776413" y="4919663"/>
          <p14:tracePt t="75475" x="2000250" y="4824413"/>
          <p14:tracePt t="75515" x="2209800" y="4733925"/>
          <p14:tracePt t="75519" x="2252663" y="4714875"/>
          <p14:tracePt t="75540" x="2319338" y="4676775"/>
          <p14:tracePt t="75543" x="2362200" y="4652963"/>
          <p14:tracePt t="75550" x="2395538" y="4633913"/>
          <p14:tracePt t="75561" x="2419350" y="4614863"/>
          <p14:tracePt t="75582" x="2500313" y="4567238"/>
          <p14:tracePt t="75586" x="2519363" y="4548188"/>
          <p14:tracePt t="75620" x="2576513" y="4505325"/>
          <p14:tracePt t="75638" x="2609850" y="4476750"/>
          <p14:tracePt t="75647" x="2628900" y="4457700"/>
          <p14:tracePt t="75664" x="2662238" y="4429125"/>
          <p14:tracePt t="75680" x="2686050" y="4405313"/>
          <p14:tracePt t="75699" x="2695575" y="4391025"/>
          <p14:tracePt t="75724" x="2714625" y="4371975"/>
          <p14:tracePt t="75741" x="2728913" y="4357688"/>
          <p14:tracePt t="75761" x="2747963" y="4338638"/>
          <p14:tracePt t="75804" x="2767013" y="4305300"/>
          <p14:tracePt t="75822" x="2776538" y="4291013"/>
          <p14:tracePt t="75836" x="2786063" y="4286250"/>
          <p14:tracePt t="75853" x="2795588" y="4271963"/>
          <p14:tracePt t="75888" x="2819400" y="4238625"/>
          <p14:tracePt t="75900" x="2819400" y="4229100"/>
          <p14:tracePt t="75909" x="2828925" y="4219575"/>
          <p14:tracePt t="75914" x="2828925" y="4214813"/>
          <p14:tracePt t="75947" x="2833688" y="4205288"/>
          <p14:tracePt t="75956" x="2843213" y="4186238"/>
          <p14:tracePt t="75963" x="2847975" y="4181475"/>
          <p14:tracePt t="75978" x="2857500" y="4162425"/>
          <p14:tracePt t="76004" x="2862263" y="4157663"/>
          <p14:tracePt t="76047" x="2876550" y="4124325"/>
          <p14:tracePt t="76069" x="2900363" y="4090988"/>
          <p14:tracePt t="76104" x="2914650" y="4052888"/>
          <p14:tracePt t="76138" x="2919413" y="4043363"/>
          <p14:tracePt t="76147" x="2924175" y="4033838"/>
          <p14:tracePt t="76177" x="2933700" y="3986213"/>
          <p14:tracePt t="76198" x="2947988" y="3962400"/>
          <p14:tracePt t="76228" x="2967038" y="3919538"/>
          <p14:tracePt t="76260" x="2976563" y="3886200"/>
          <p14:tracePt t="76274" x="2990850" y="3843338"/>
          <p14:tracePt t="76305" x="3009900" y="3771900"/>
          <p14:tracePt t="76320" x="3019425" y="3752850"/>
          <p14:tracePt t="76349" x="3024188" y="3733800"/>
          <p14:tracePt t="76378" x="3033713" y="3714750"/>
          <p14:tracePt t="76398" x="3038475" y="3705225"/>
          <p14:tracePt t="76430" x="3038475" y="3700463"/>
          <p14:tracePt t="76461" x="3038475" y="3695700"/>
          <p14:tracePt t="76507" x="3043238" y="3695700"/>
          <p14:tracePt t="80120" x="3043238" y="3752850"/>
          <p14:tracePt t="80145" x="3043238" y="3762375"/>
          <p14:tracePt t="80175" x="3043238" y="3781425"/>
          <p14:tracePt t="80178" x="3043238" y="3786188"/>
          <p14:tracePt t="80196" x="3043238" y="3800475"/>
          <p14:tracePt t="80208" x="3043238" y="3814763"/>
          <p14:tracePt t="80214" x="3043238" y="3824288"/>
          <p14:tracePt t="80227" x="3043238" y="3829050"/>
          <p14:tracePt t="80239" x="3043238" y="3843338"/>
          <p14:tracePt t="80259" x="3043238" y="3852863"/>
          <p14:tracePt t="80272" x="3043238" y="3862388"/>
          <p14:tracePt t="80274" x="3043238" y="3867150"/>
          <p14:tracePt t="80309" x="3043238" y="3895725"/>
          <p14:tracePt t="80318" x="3043238" y="3905250"/>
          <p14:tracePt t="80344" x="3043238" y="3929063"/>
          <p14:tracePt t="80345" x="3043238" y="3933825"/>
          <p14:tracePt t="80374" x="3043238" y="3952875"/>
          <p14:tracePt t="80397" x="3043238" y="3971925"/>
          <p14:tracePt t="80414" x="3043238" y="3995738"/>
          <p14:tracePt t="80426" x="3043238" y="4010025"/>
          <p14:tracePt t="80446" x="3043238" y="4043363"/>
          <p14:tracePt t="80474" x="3048000" y="4076700"/>
          <p14:tracePt t="80496" x="3048000" y="4105275"/>
          <p14:tracePt t="80507" x="3057525" y="4148138"/>
          <p14:tracePt t="80523" x="3057525" y="4186238"/>
          <p14:tracePt t="80577" x="3062288" y="4324350"/>
          <p14:tracePt t="80598" x="3062288" y="4362450"/>
          <p14:tracePt t="80615" x="3057525" y="4514850"/>
          <p14:tracePt t="80645" x="3057525" y="4572000"/>
          <p14:tracePt t="80662" x="3057525" y="4595813"/>
          <p14:tracePt t="80679" x="3057525" y="4624388"/>
          <p14:tracePt t="80726" x="3057525" y="4676775"/>
          <p14:tracePt t="80787" x="3057525" y="4719638"/>
          <p14:tracePt t="80812" x="3062288" y="4743450"/>
          <p14:tracePt t="80823" x="3062288" y="4772025"/>
          <p14:tracePt t="80849" x="3071813" y="4805363"/>
          <p14:tracePt t="80872" x="3076575" y="4843463"/>
          <p14:tracePt t="80880" x="3081338" y="4862513"/>
          <p14:tracePt t="80894" x="3090863" y="4872038"/>
          <p14:tracePt t="80897" x="3095625" y="4881563"/>
          <p14:tracePt t="80932" x="3105150" y="4914900"/>
          <p14:tracePt t="80934" x="3109913" y="4924425"/>
          <p14:tracePt t="80956" x="3124200" y="4953000"/>
          <p14:tracePt t="80973" x="3148013" y="5005388"/>
          <p14:tracePt t="80989" x="3167063" y="5043488"/>
          <p14:tracePt t="81007" x="3190875" y="5076825"/>
          <p14:tracePt t="81021" x="3219450" y="5114925"/>
          <p14:tracePt t="81042" x="3271838" y="5167313"/>
          <p14:tracePt t="81076" x="3381375" y="5191125"/>
          <p14:tracePt t="81101" x="3581400" y="5191125"/>
          <p14:tracePt t="81118" x="3781425" y="5167313"/>
          <p14:tracePt t="81192" x="4467225" y="4991100"/>
          <p14:tracePt t="81226" x="4719638" y="4886325"/>
          <p14:tracePt t="81245" x="4829175" y="4838700"/>
          <p14:tracePt t="81274" x="4991100" y="4762500"/>
          <p14:tracePt t="81289" x="5048250" y="4719638"/>
          <p14:tracePt t="81323" x="5148263" y="4638675"/>
          <p14:tracePt t="81327" x="5162550" y="4624388"/>
          <p14:tracePt t="81339" x="5186363" y="4600575"/>
          <p14:tracePt t="81364" x="5229225" y="4562475"/>
          <p14:tracePt t="81391" x="5267325" y="4524375"/>
          <p14:tracePt t="81398" x="5329238" y="4471988"/>
          <p14:tracePt t="81413" x="5367338" y="4438650"/>
          <p14:tracePt t="81443" x="5453063" y="4357688"/>
          <p14:tracePt t="81459" x="5495925" y="4314825"/>
          <p14:tracePt t="81476" x="5519738" y="4281488"/>
          <p14:tracePt t="81493" x="5557838" y="4243388"/>
          <p14:tracePt t="81559" x="5610225" y="4162425"/>
          <p14:tracePt t="81582" x="5629275" y="4133850"/>
          <p14:tracePt t="81618" x="5643563" y="4114800"/>
          <p14:tracePt t="81662" x="5653088" y="4090988"/>
          <p14:tracePt t="81708" x="5657850" y="4081463"/>
          <p14:tracePt t="81737" x="5657850" y="4076700"/>
          <p14:tracePt t="81757" x="5657850" y="4067175"/>
          <p14:tracePt t="81771" x="5667375" y="4052888"/>
          <p14:tracePt t="81786" x="5667375" y="4038600"/>
          <p14:tracePt t="81804" x="5672138" y="4029075"/>
          <p14:tracePt t="81847" x="5691188" y="3990975"/>
          <p14:tracePt t="81864" x="5705475" y="3962400"/>
          <p14:tracePt t="81898" x="5705475" y="3957638"/>
          <p14:tracePt t="81912" x="5705475" y="3952875"/>
          <p14:tracePt t="81957" x="5710238" y="3952875"/>
          <p14:tracePt t="82240" x="5710238" y="3962400"/>
          <p14:tracePt t="82260" x="5715000" y="3967163"/>
          <p14:tracePt t="82301" x="5715000" y="3981450"/>
          <p14:tracePt t="82335" x="5729288" y="4010025"/>
          <p14:tracePt t="82378" x="5738813" y="4048125"/>
          <p14:tracePt t="82397" x="5743575" y="4071938"/>
          <p14:tracePt t="82412" x="5748338" y="4086225"/>
          <p14:tracePt t="82426" x="5748338" y="4095750"/>
          <p14:tracePt t="82447" x="5753100" y="4110038"/>
          <p14:tracePt t="82460" x="5753100" y="4114800"/>
          <p14:tracePt t="82521" x="5757863" y="4119563"/>
          <p14:tracePt t="82536" x="5757863" y="4129088"/>
          <p14:tracePt t="82561" x="5757863" y="4152900"/>
          <p14:tracePt t="82587" x="5757863" y="4157663"/>
          <p14:tracePt t="82604" x="5757863" y="4162425"/>
          <p14:tracePt t="82779" x="5757863" y="4167188"/>
          <p14:tracePt t="82802" x="5757863" y="4171950"/>
          <p14:tracePt t="82826" x="5757863" y="4214813"/>
          <p14:tracePt t="82858" x="5757863" y="4233863"/>
          <p14:tracePt t="82867" x="5757863" y="4257675"/>
          <p14:tracePt t="82880" x="5757863" y="4271963"/>
          <p14:tracePt t="82896" x="5757863" y="4300538"/>
          <p14:tracePt t="82931" x="5757863" y="4386263"/>
          <p14:tracePt t="82975" x="5757863" y="4481513"/>
          <p14:tracePt t="82993" x="5757863" y="4510088"/>
          <p14:tracePt t="83028" x="5757863" y="4557713"/>
          <p14:tracePt t="83054" x="5757863" y="4572000"/>
          <p14:tracePt t="83081" x="5753100" y="4614863"/>
          <p14:tracePt t="83099" x="5748338" y="4624388"/>
          <p14:tracePt t="83118" x="5748338" y="4633913"/>
          <p14:tracePt t="83138" x="5748338" y="4638675"/>
          <p14:tracePt t="83165" x="5743575" y="4652963"/>
          <p14:tracePt t="83180" x="5743575" y="4657725"/>
          <p14:tracePt t="83365" x="5743575" y="4662488"/>
          <p14:tracePt t="83572" x="5743575" y="4695825"/>
          <p14:tracePt t="83582" x="5743575" y="4710113"/>
          <p14:tracePt t="83599" x="5743575" y="4733925"/>
          <p14:tracePt t="83631" x="5743575" y="4795838"/>
          <p14:tracePt t="83634" x="5743575" y="4810125"/>
          <p14:tracePt t="83659" x="5743575" y="4843463"/>
          <p14:tracePt t="83665" x="5743575" y="4852988"/>
          <p14:tracePt t="83696" x="5743575" y="4895850"/>
          <p14:tracePt t="83701" x="5743575" y="4910138"/>
          <p14:tracePt t="83715" x="5743575" y="4924425"/>
          <p14:tracePt t="83727" x="5743575" y="4943475"/>
          <p14:tracePt t="83794" x="5724525" y="5167313"/>
          <p14:tracePt t="83808" x="5705475" y="5229225"/>
          <p14:tracePt t="83824" x="5691188" y="5276850"/>
          <p14:tracePt t="83839" x="5686425" y="5319713"/>
          <p14:tracePt t="83849" x="5681663" y="5329238"/>
          <p14:tracePt t="83854" x="5681663" y="5338763"/>
          <p14:tracePt t="83881" x="5676900" y="5357813"/>
          <p14:tracePt t="83883" x="5676900" y="5362575"/>
          <p14:tracePt t="83914" x="5672138" y="5362575"/>
          <p14:tracePt t="84099" x="5667375" y="5362575"/>
          <p14:tracePt t="84131" x="5634038" y="5372100"/>
          <p14:tracePt t="84195" x="5610225" y="5376863"/>
          <p14:tracePt t="84306" x="5605463" y="5376863"/>
          <p14:tracePt t="84901" x="0" y="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EA0D6065-0D1A-41A9-990F-BFBB9597A8CE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3E131AA-F069-4A06-BAAE-F62B869658CC}" type="slidenum">
              <a:rPr lang="en-US" altLang="zh-CN"/>
              <a:pPr>
                <a:defRPr/>
              </a:pPr>
              <a:t>21</a:t>
            </a:fld>
            <a:endParaRPr lang="en-US" altLang="zh-CN"/>
          </a:p>
        </p:txBody>
      </p:sp>
      <p:sp>
        <p:nvSpPr>
          <p:cNvPr id="130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mtClean="0"/>
              <a:t>习题</a:t>
            </a:r>
          </a:p>
        </p:txBody>
      </p:sp>
      <p:sp>
        <p:nvSpPr>
          <p:cNvPr id="1639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2600" smtClean="0"/>
              <a:t>习题</a:t>
            </a:r>
            <a:r>
              <a:rPr lang="en-US" altLang="zh-CN" sz="2600" smtClean="0"/>
              <a:t>1  </a:t>
            </a:r>
            <a:r>
              <a:rPr lang="zh-CN" altLang="en-US" sz="2600" smtClean="0"/>
              <a:t>重新编写二分查找函数使区间的上下界都包含在内。确保重写的循环不变量和循环体合适，并证明新的循环不变量的正确性。同样，通过给定一个轮循环都严格减少而且有下界的量来证明循环可终止。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zh-CN" altLang="en-US" sz="2600" smtClean="0"/>
          </a:p>
          <a:p>
            <a:pPr eaLnBrk="1" hangingPunct="1"/>
            <a:r>
              <a:rPr lang="zh-CN" altLang="en-US" sz="2600" smtClean="0"/>
              <a:t>习题</a:t>
            </a:r>
            <a:r>
              <a:rPr lang="en-US" altLang="zh-CN" sz="2600" smtClean="0"/>
              <a:t>2  </a:t>
            </a:r>
            <a:r>
              <a:rPr lang="zh-CN" altLang="en-US" sz="2600" smtClean="0"/>
              <a:t>重写二分查找函数的不变量来使用</a:t>
            </a:r>
            <a:r>
              <a:rPr lang="en-US" altLang="zh-CN" sz="2600" smtClean="0"/>
              <a:t>is_in( x, A, l , u)</a:t>
            </a:r>
            <a:r>
              <a:rPr lang="zh-CN" altLang="en-US" sz="2600" smtClean="0"/>
              <a:t>，如果存在一个</a:t>
            </a:r>
            <a:r>
              <a:rPr lang="en-US" altLang="zh-CN" sz="2600" smtClean="0"/>
              <a:t>i</a:t>
            </a:r>
            <a:r>
              <a:rPr lang="zh-CN" altLang="en-US" sz="2600" smtClean="0"/>
              <a:t>，使得对于有时，这个函数返回正。</a:t>
            </a:r>
            <a:r>
              <a:rPr lang="en-US" altLang="zh-CN" sz="2600" smtClean="0"/>
              <a:t>is_in</a:t>
            </a:r>
            <a:r>
              <a:rPr lang="zh-CN" altLang="en-US" sz="2600" smtClean="0"/>
              <a:t>假设，这里</a:t>
            </a:r>
            <a:r>
              <a:rPr lang="en-US" altLang="zh-CN" sz="2600" smtClean="0"/>
              <a:t>n</a:t>
            </a:r>
            <a:r>
              <a:rPr lang="zh-CN" altLang="en-US" sz="2600" smtClean="0"/>
              <a:t>为数组大小。</a:t>
            </a:r>
          </a:p>
          <a:p>
            <a:pPr eaLnBrk="1" hangingPunct="1">
              <a:buFont typeface="Wingdings" panose="05000000000000000000" pitchFamily="2" charset="2"/>
              <a:buNone/>
            </a:pPr>
            <a:r>
              <a:rPr lang="zh-CN" altLang="en-US" sz="2600" smtClean="0"/>
              <a:t>	证明新循环不变量，验证它们足够健壮来表明函数的后置条件。</a:t>
            </a: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78"/>
    </mc:Choice>
    <mc:Fallback>
      <p:transition spd="slow" advTm="9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D809E227-C954-4FB7-961A-07667CAE97B1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3D9474-0DB4-4539-8C6B-142F9945F72F}" type="slidenum">
              <a:rPr lang="en-US" altLang="zh-CN"/>
              <a:pPr>
                <a:defRPr/>
              </a:pPr>
              <a:t>22</a:t>
            </a:fld>
            <a:endParaRPr lang="en-US" altLang="zh-CN"/>
          </a:p>
        </p:txBody>
      </p:sp>
      <p:sp>
        <p:nvSpPr>
          <p:cNvPr id="131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mtClean="0"/>
              <a:t>习题</a:t>
            </a:r>
          </a:p>
        </p:txBody>
      </p:sp>
      <p:sp>
        <p:nvSpPr>
          <p:cNvPr id="1741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11725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600" dirty="0" smtClean="0"/>
              <a:t>习题</a:t>
            </a:r>
            <a:r>
              <a:rPr lang="en-US" altLang="zh-CN" sz="2600" dirty="0" smtClean="0"/>
              <a:t>3  </a:t>
            </a:r>
            <a:r>
              <a:rPr lang="zh-CN" altLang="en-US" sz="2600" dirty="0" smtClean="0"/>
              <a:t>这里提出的二分查找可能找不到数组中最左侧出现的</a:t>
            </a:r>
            <a:r>
              <a:rPr lang="en-US" altLang="zh-CN" sz="2600" dirty="0" smtClean="0"/>
              <a:t>x</a:t>
            </a:r>
            <a:r>
              <a:rPr lang="zh-CN" altLang="en-US" sz="2600" dirty="0" smtClean="0"/>
              <a:t>，因为这种出现可能不是唯一的。举一个例子说明这个问题。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600" dirty="0" smtClean="0"/>
              <a:t>	现在修改二分查找函数和它的循环不变量，使得它总能找到在给定的数组中，最左侧出现的</a:t>
            </a:r>
            <a:r>
              <a:rPr lang="en-US" altLang="zh-CN" sz="2600" dirty="0" smtClean="0"/>
              <a:t>x</a:t>
            </a:r>
            <a:r>
              <a:rPr lang="zh-CN" altLang="en-US" sz="2600" dirty="0" smtClean="0"/>
              <a:t>（如果它实际在数组里，如果不在则返回</a:t>
            </a:r>
            <a:r>
              <a:rPr lang="en-US" altLang="zh-CN" sz="2600" dirty="0" smtClean="0"/>
              <a:t>-1</a:t>
            </a:r>
            <a:r>
              <a:rPr lang="zh-CN" altLang="en-US" sz="2600" dirty="0" smtClean="0"/>
              <a:t>）。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600" dirty="0" smtClean="0"/>
              <a:t>	证明新版本的循环不变量和后置条件并验证终止。</a:t>
            </a:r>
            <a:endParaRPr lang="en-US" altLang="zh-CN" sz="2600" dirty="0" smtClean="0"/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zh-CN" altLang="en-US" sz="2600" dirty="0" smtClean="0"/>
          </a:p>
          <a:p>
            <a:pPr eaLnBrk="1" hangingPunct="1">
              <a:lnSpc>
                <a:spcPct val="90000"/>
              </a:lnSpc>
            </a:pPr>
            <a:r>
              <a:rPr lang="zh-CN" altLang="en-US" sz="2600" dirty="0" smtClean="0"/>
              <a:t>习题</a:t>
            </a:r>
            <a:r>
              <a:rPr lang="en-US" altLang="zh-CN" sz="2600" dirty="0" smtClean="0"/>
              <a:t>4  </a:t>
            </a:r>
            <a:r>
              <a:rPr lang="zh-CN" altLang="en-US" sz="2600" dirty="0" smtClean="0"/>
              <a:t>如果将中间点的计算方法改为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600" dirty="0" smtClean="0"/>
              <a:t>		</a:t>
            </a:r>
            <a:r>
              <a:rPr lang="en-US" altLang="zh-CN" sz="2600" dirty="0" err="1" smtClean="0"/>
              <a:t>int</a:t>
            </a:r>
            <a:r>
              <a:rPr lang="en-US" altLang="zh-CN" sz="2600" dirty="0" smtClean="0"/>
              <a:t> mid = (lower + upper)/2;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600" dirty="0" smtClean="0"/>
              <a:t>	</a:t>
            </a:r>
            <a:r>
              <a:rPr lang="zh-CN" altLang="en-US" sz="2600" dirty="0" smtClean="0"/>
              <a:t>那约定中的哪一部分会提醒你思维中的瑕疵呢？为什么？给一个在这种情况下显示约定如何失败的例子。</a:t>
            </a: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4"/>
    </mc:Choice>
    <mc:Fallback>
      <p:transition spd="slow" advTm="4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2693593D-A1C6-45D6-B187-78A7211656A6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C94164-9ADF-4B7C-B867-B3B4B813FCED}" type="slidenum">
              <a:rPr lang="en-US" altLang="zh-CN"/>
              <a:pPr>
                <a:defRPr/>
              </a:pPr>
              <a:t>23</a:t>
            </a:fld>
            <a:endParaRPr lang="en-US" altLang="zh-CN"/>
          </a:p>
        </p:txBody>
      </p:sp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mtClean="0"/>
              <a:t>习题</a:t>
            </a:r>
          </a:p>
        </p:txBody>
      </p:sp>
      <p:sp>
        <p:nvSpPr>
          <p:cNvPr id="1843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sz="2600" smtClean="0"/>
              <a:t>练习</a:t>
            </a:r>
            <a:r>
              <a:rPr lang="en-US" altLang="zh-CN" sz="2600" smtClean="0"/>
              <a:t>5  </a:t>
            </a:r>
            <a:r>
              <a:rPr lang="zh-CN" altLang="en-US" sz="2600" smtClean="0"/>
              <a:t>这一讲中，我们从前面已经验证过的循环不变量，用不变量</a:t>
            </a:r>
            <a:r>
              <a:rPr lang="en-US" altLang="zh-CN" sz="2600" smtClean="0"/>
              <a:t>-</a:t>
            </a:r>
            <a:r>
              <a:rPr lang="zh-CN" altLang="en-US" sz="2600" smtClean="0"/>
              <a:t>设计思想来构建循环体实现。我们用下面的代码来代替整个循环体，进而维护循环不变量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zh-CN" altLang="en-US" sz="2600" smtClean="0"/>
              <a:t>	</a:t>
            </a:r>
            <a:r>
              <a:rPr lang="en-US" altLang="zh-CN" sz="2600" smtClean="0"/>
              <a:t>// .... loop_invariant elided ....</a:t>
            </a:r>
            <a:br>
              <a:rPr lang="en-US" altLang="zh-CN" sz="2600" smtClean="0"/>
            </a:br>
            <a:r>
              <a:rPr lang="en-US" altLang="zh-CN" sz="2600" smtClean="0"/>
              <a:t>{</a:t>
            </a:r>
            <a:br>
              <a:rPr lang="en-US" altLang="zh-CN" sz="2600" smtClean="0"/>
            </a:br>
            <a:r>
              <a:rPr lang="en-US" altLang="zh-CN" sz="2600" smtClean="0"/>
              <a:t>    lower = lower;</a:t>
            </a:r>
            <a:br>
              <a:rPr lang="en-US" altLang="zh-CN" sz="2600" smtClean="0"/>
            </a:br>
            <a:r>
              <a:rPr lang="en-US" altLang="zh-CN" sz="2600" smtClean="0"/>
              <a:t>    upper = upper;</a:t>
            </a:r>
            <a:br>
              <a:rPr lang="en-US" altLang="zh-CN" sz="2600" smtClean="0"/>
            </a:br>
            <a:r>
              <a:rPr lang="en-US" altLang="zh-CN" sz="2600" smtClean="0"/>
              <a:t> }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zh-CN" sz="2600" smtClean="0"/>
              <a:t>	</a:t>
            </a:r>
            <a:r>
              <a:rPr lang="zh-CN" altLang="en-US" sz="2600" smtClean="0"/>
              <a:t>证明循环体的循环不变量。这个选择有什么问题呢？我们证明的哪一部分出错，从而表明为什么这个循环体不能正确实现二分查找？ </a:t>
            </a: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91"/>
    </mc:Choice>
    <mc:Fallback>
      <p:transition spd="slow" advTm="8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95400"/>
            <a:ext cx="82296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494458D8-0F54-451C-9B41-EF566A7C5EB9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83683FB-0362-4B85-8E2B-4D535522072F}" type="slidenum">
              <a:rPr lang="en-US" altLang="zh-CN"/>
              <a:pPr>
                <a:defRPr/>
              </a:pPr>
              <a:t>3</a:t>
            </a:fld>
            <a:endParaRPr lang="en-US" altLang="zh-CN"/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1 </a:t>
            </a:r>
            <a:r>
              <a:rPr lang="zh-CN" altLang="en-US" smtClean="0"/>
              <a:t>引言</a:t>
            </a:r>
          </a:p>
        </p:txBody>
      </p:sp>
      <p:pic>
        <p:nvPicPr>
          <p:cNvPr id="11" name="音频 10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49737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695"/>
    </mc:Choice>
    <mc:Fallback>
      <p:transition spd="slow" advTm="80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95400"/>
            <a:ext cx="82296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494458D8-0F54-451C-9B41-EF566A7C5EB9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83683FB-0362-4B85-8E2B-4D535522072F}" type="slidenum">
              <a:rPr lang="en-US" altLang="zh-CN"/>
              <a:pPr>
                <a:defRPr/>
              </a:pPr>
              <a:t>4</a:t>
            </a:fld>
            <a:endParaRPr lang="en-US" altLang="zh-CN"/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1 </a:t>
            </a:r>
            <a:r>
              <a:rPr lang="zh-CN" altLang="en-US" smtClean="0"/>
              <a:t>引言</a:t>
            </a:r>
          </a:p>
        </p:txBody>
      </p:sp>
      <p:pic>
        <p:nvPicPr>
          <p:cNvPr id="5" name="音频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27416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123"/>
    </mc:Choice>
    <mc:Fallback>
      <p:transition spd="slow" advTm="50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8D614FD-7DC9-47A6-8AED-562630759305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43679B-EE12-47D3-8A6A-030441A41B70}" type="slidenum">
              <a:rPr lang="en-US" altLang="zh-CN"/>
              <a:pPr>
                <a:defRPr/>
              </a:pPr>
              <a:t>5</a:t>
            </a:fld>
            <a:endParaRPr lang="en-US" altLang="zh-CN"/>
          </a:p>
        </p:txBody>
      </p:sp>
      <p:sp>
        <p:nvSpPr>
          <p:cNvPr id="118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2 </a:t>
            </a:r>
            <a:r>
              <a:rPr lang="zh-CN" altLang="en-US" smtClean="0"/>
              <a:t>二分查找</a:t>
            </a:r>
          </a:p>
        </p:txBody>
      </p:sp>
      <p:sp>
        <p:nvSpPr>
          <p:cNvPr id="615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 eaLnBrk="1" hangingPunct="1"/>
            <a:r>
              <a:rPr lang="zh-CN" altLang="en-US" dirty="0" smtClean="0"/>
              <a:t>通过检查有序数组的中间元素</a:t>
            </a:r>
            <a:r>
              <a:rPr lang="zh-CN" altLang="en-US" dirty="0" smtClean="0"/>
              <a:t>，来查找</a:t>
            </a:r>
            <a:r>
              <a:rPr lang="en-US" altLang="zh-CN" dirty="0" smtClean="0"/>
              <a:t>x</a:t>
            </a:r>
            <a:r>
              <a:rPr lang="zh-CN" altLang="en-US" dirty="0" smtClean="0"/>
              <a:t>。如果它比</a:t>
            </a:r>
            <a:r>
              <a:rPr lang="en-US" altLang="zh-CN" dirty="0" smtClean="0"/>
              <a:t>x</a:t>
            </a:r>
            <a:r>
              <a:rPr lang="zh-CN" altLang="en-US" dirty="0" smtClean="0"/>
              <a:t>小，那么</a:t>
            </a:r>
            <a:r>
              <a:rPr lang="en-US" altLang="zh-CN" dirty="0" smtClean="0"/>
              <a:t>x</a:t>
            </a:r>
            <a:r>
              <a:rPr lang="zh-CN" altLang="en-US" dirty="0" smtClean="0"/>
              <a:t>只可能在</a:t>
            </a:r>
            <a:r>
              <a:rPr lang="zh-CN" altLang="en-US" dirty="0" smtClean="0"/>
              <a:t>数组</a:t>
            </a:r>
            <a:r>
              <a:rPr lang="zh-CN" altLang="en-US" dirty="0" smtClean="0"/>
              <a:t>的后半</a:t>
            </a:r>
            <a:r>
              <a:rPr lang="zh-CN" altLang="en-US" dirty="0" smtClean="0"/>
              <a:t>部分（如果</a:t>
            </a:r>
            <a:r>
              <a:rPr lang="en-US" altLang="zh-CN" dirty="0" smtClean="0"/>
              <a:t>x</a:t>
            </a:r>
            <a:r>
              <a:rPr lang="zh-CN" altLang="en-US" dirty="0" smtClean="0"/>
              <a:t>在数组中）。如果它比</a:t>
            </a:r>
            <a:r>
              <a:rPr lang="en-US" altLang="zh-CN" dirty="0" smtClean="0"/>
              <a:t>x</a:t>
            </a:r>
            <a:r>
              <a:rPr lang="zh-CN" altLang="en-US" dirty="0" smtClean="0"/>
              <a:t>大，则</a:t>
            </a:r>
            <a:r>
              <a:rPr lang="en-US" altLang="zh-CN" dirty="0" smtClean="0"/>
              <a:t>x</a:t>
            </a:r>
            <a:r>
              <a:rPr lang="zh-CN" altLang="en-US" dirty="0" smtClean="0"/>
              <a:t>只可能在</a:t>
            </a:r>
            <a:r>
              <a:rPr lang="zh-CN" altLang="en-US" dirty="0" smtClean="0"/>
              <a:t>数组</a:t>
            </a:r>
            <a:r>
              <a:rPr lang="zh-CN" altLang="en-US" dirty="0" smtClean="0"/>
              <a:t>的前半</a:t>
            </a:r>
            <a:r>
              <a:rPr lang="zh-CN" altLang="en-US" dirty="0" smtClean="0"/>
              <a:t>部分。现在我们</a:t>
            </a:r>
            <a:r>
              <a:rPr lang="zh-CN" altLang="en-US" dirty="0" smtClean="0"/>
              <a:t>继续搜索，缩小搜索范围到前半部分或后半</a:t>
            </a:r>
            <a:r>
              <a:rPr lang="zh-CN" altLang="en-US" dirty="0" smtClean="0"/>
              <a:t>部分中，</a:t>
            </a:r>
            <a:r>
              <a:rPr lang="zh-CN" altLang="en-US" dirty="0" smtClean="0"/>
              <a:t>再次检查中间</a:t>
            </a:r>
            <a:r>
              <a:rPr lang="zh-CN" altLang="en-US" dirty="0" smtClean="0"/>
              <a:t>元素</a:t>
            </a:r>
            <a:r>
              <a:rPr lang="zh-CN" altLang="en-US" dirty="0" smtClean="0"/>
              <a:t>，重复进行前面的</a:t>
            </a:r>
            <a:r>
              <a:rPr lang="zh-CN" altLang="en-US" dirty="0" smtClean="0"/>
              <a:t>处理。</a:t>
            </a:r>
          </a:p>
          <a:p>
            <a:pPr algn="just" eaLnBrk="1" hangingPunct="1"/>
            <a:r>
              <a:rPr lang="zh-CN" altLang="en-US" dirty="0" smtClean="0"/>
              <a:t>如果我们找到</a:t>
            </a:r>
            <a:r>
              <a:rPr lang="en-US" altLang="zh-CN" dirty="0" smtClean="0"/>
              <a:t>x</a:t>
            </a:r>
            <a:r>
              <a:rPr lang="zh-CN" altLang="en-US" dirty="0" smtClean="0"/>
              <a:t>，或者范围缩小</a:t>
            </a:r>
            <a:r>
              <a:rPr lang="zh-CN" altLang="en-US" dirty="0" smtClean="0"/>
              <a:t>为</a:t>
            </a:r>
            <a:r>
              <a:rPr lang="en-US" altLang="zh-CN" dirty="0" smtClean="0"/>
              <a:t>0</a:t>
            </a:r>
            <a:r>
              <a:rPr lang="zh-CN" altLang="en-US" dirty="0" smtClean="0"/>
              <a:t>，即</a:t>
            </a:r>
            <a:r>
              <a:rPr lang="en-US" altLang="zh-CN" dirty="0" smtClean="0"/>
              <a:t>x</a:t>
            </a:r>
            <a:r>
              <a:rPr lang="zh-CN" altLang="en-US" dirty="0" smtClean="0"/>
              <a:t>不在数组中，我们停止查找。</a:t>
            </a:r>
          </a:p>
        </p:txBody>
      </p:sp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029"/>
    </mc:Choice>
    <mc:Fallback>
      <p:transition spd="slow" advTm="71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8D614FD-7DC9-47A6-8AED-562630759305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43679B-EE12-47D3-8A6A-030441A41B70}" type="slidenum">
              <a:rPr lang="en-US" altLang="zh-CN"/>
              <a:pPr>
                <a:defRPr/>
              </a:pPr>
              <a:t>6</a:t>
            </a:fld>
            <a:endParaRPr lang="en-US" altLang="zh-CN"/>
          </a:p>
        </p:txBody>
      </p:sp>
      <p:sp>
        <p:nvSpPr>
          <p:cNvPr id="118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 smtClean="0"/>
              <a:t>2 </a:t>
            </a:r>
            <a:r>
              <a:rPr lang="zh-CN" altLang="en-US" dirty="0" smtClean="0"/>
              <a:t>二分查找（续）</a:t>
            </a:r>
          </a:p>
        </p:txBody>
      </p:sp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57200" y="1143000"/>
            <a:ext cx="8229600" cy="479594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100" y="2116987"/>
            <a:ext cx="8305800" cy="26479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</p:pic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34511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910"/>
    </mc:Choice>
    <mc:Fallback>
      <p:transition spd="slow" advTm="187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5055" x="4043363" y="3476625"/>
          <p14:tracePt t="145065" x="4010025" y="3457575"/>
          <p14:tracePt t="145074" x="3976688" y="3429000"/>
          <p14:tracePt t="145104" x="3871913" y="3338513"/>
          <p14:tracePt t="145228" x="3690938" y="3124200"/>
          <p14:tracePt t="145313" x="3609975" y="3005138"/>
          <p14:tracePt t="145327" x="3595688" y="2990850"/>
          <p14:tracePt t="145355" x="3571875" y="2957513"/>
          <p14:tracePt t="145386" x="3457575" y="2876550"/>
          <p14:tracePt t="145406" x="3319463" y="2824163"/>
          <p14:tracePt t="145415" x="3257550" y="2814638"/>
          <p14:tracePt t="145464" x="3305175" y="2886075"/>
          <p14:tracePt t="145483" x="3800475" y="2909888"/>
          <p14:tracePt t="145514" x="5581650" y="2886075"/>
          <p14:tracePt t="145585" x="7224713" y="2757488"/>
          <p14:tracePt t="145668" x="7219950" y="2762250"/>
          <p14:tracePt t="145702" x="7219950" y="2767013"/>
          <p14:tracePt t="145779" x="7196138" y="2767013"/>
          <p14:tracePt t="145799" x="7134225" y="2771775"/>
          <p14:tracePt t="145809" x="7077075" y="2781300"/>
          <p14:tracePt t="145935" x="6038850" y="2895600"/>
          <p14:tracePt t="145954" x="5991225" y="2919413"/>
          <p14:tracePt t="145964" x="5972175" y="2924175"/>
          <p14:tracePt t="146002" x="5910263" y="2957513"/>
          <p14:tracePt t="146030" x="5872163" y="2986088"/>
          <p14:tracePt t="146092" x="5781675" y="3052763"/>
          <p14:tracePt t="146116" x="5729288" y="3081338"/>
          <p14:tracePt t="146122" x="5695950" y="3090863"/>
          <p14:tracePt t="146171" x="5576888" y="3143250"/>
          <p14:tracePt t="146195" x="5567363" y="3148013"/>
          <p14:tracePt t="146686" x="5581650" y="3138488"/>
          <p14:tracePt t="146713" x="5595938" y="3128963"/>
          <p14:tracePt t="146804" x="5710238" y="3119438"/>
          <p14:tracePt t="146899" x="5838825" y="3100388"/>
          <p14:tracePt t="146922" x="5848350" y="3100388"/>
          <p14:tracePt t="146949" x="5857875" y="3100388"/>
          <p14:tracePt t="147048" x="5886450" y="3090863"/>
          <p14:tracePt t="147060" x="5891213" y="3090863"/>
          <p14:tracePt t="147150" x="5900738" y="3086100"/>
          <p14:tracePt t="147420" x="5910263" y="3086100"/>
          <p14:tracePt t="147549" x="6005513" y="3076575"/>
          <p14:tracePt t="147579" x="6034088" y="3071813"/>
          <p14:tracePt t="147602" x="6062663" y="3071813"/>
          <p14:tracePt t="147704" x="6086475" y="3071813"/>
          <p14:tracePt t="147762" x="6115050" y="3071813"/>
          <p14:tracePt t="147773" x="6124575" y="3071813"/>
          <p14:tracePt t="147784" x="6138863" y="3071813"/>
          <p14:tracePt t="147812" x="6153150" y="3071813"/>
          <p14:tracePt t="147815" x="6162675" y="3071813"/>
          <p14:tracePt t="147886" x="6167438" y="3071813"/>
          <p14:tracePt t="148030" x="6181725" y="3071813"/>
          <p14:tracePt t="148089" x="6191250" y="3067050"/>
          <p14:tracePt t="148353" x="6219825" y="3067050"/>
          <p14:tracePt t="148448" x="6229350" y="3067050"/>
          <p14:tracePt t="148526" x="6257925" y="3062288"/>
          <p14:tracePt t="148531" x="6267450" y="3062288"/>
          <p14:tracePt t="148563" x="6286500" y="3052763"/>
          <p14:tracePt t="148968" x="6296025" y="3052763"/>
          <p14:tracePt t="148993" x="6300788" y="3052763"/>
          <p14:tracePt t="149059" x="6305550" y="3052763"/>
          <p14:tracePt t="149079" x="6319838" y="3052763"/>
          <p14:tracePt t="149121" x="6357938" y="3057525"/>
          <p14:tracePt t="149139" x="6362700" y="3057525"/>
          <p14:tracePt t="149187" x="6400800" y="3057525"/>
          <p14:tracePt t="149252" x="6448425" y="3057525"/>
          <p14:tracePt t="149339" x="6515100" y="3057525"/>
          <p14:tracePt t="149416" x="6519863" y="3057525"/>
          <p14:tracePt t="149468" x="6553200" y="3052763"/>
          <p14:tracePt t="149496" x="6562725" y="3052763"/>
          <p14:tracePt t="151138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7B5F3FA8-0211-434B-B588-6482CF984D59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491346-6362-4E23-B194-EF75B7511024}" type="slidenum">
              <a:rPr lang="en-US" altLang="zh-CN"/>
              <a:pPr>
                <a:defRPr/>
              </a:pPr>
              <a:t>7</a:t>
            </a:fld>
            <a:endParaRPr lang="en-US" altLang="zh-CN"/>
          </a:p>
        </p:txBody>
      </p:sp>
      <p:sp>
        <p:nvSpPr>
          <p:cNvPr id="1198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实现二分查找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2800" dirty="0" err="1" smtClean="0"/>
              <a:t>int</a:t>
            </a:r>
            <a:r>
              <a:rPr lang="en-US" altLang="zh-CN" sz="2800" dirty="0" smtClean="0"/>
              <a:t> </a:t>
            </a:r>
            <a:r>
              <a:rPr lang="en-US" altLang="zh-CN" sz="2800" dirty="0" err="1" smtClean="0"/>
              <a:t>binsearch</a:t>
            </a:r>
            <a:r>
              <a:rPr lang="en-US" altLang="zh-CN" sz="2800" dirty="0" smtClean="0"/>
              <a:t>(</a:t>
            </a:r>
            <a:r>
              <a:rPr lang="en-US" altLang="zh-CN" sz="2800" dirty="0" err="1" smtClean="0"/>
              <a:t>int</a:t>
            </a:r>
            <a:r>
              <a:rPr lang="en-US" altLang="zh-CN" sz="2800" dirty="0" smtClean="0"/>
              <a:t> x, </a:t>
            </a:r>
            <a:r>
              <a:rPr lang="en-US" altLang="zh-CN" sz="2800" dirty="0" err="1" smtClean="0"/>
              <a:t>int</a:t>
            </a:r>
            <a:r>
              <a:rPr lang="en-US" altLang="zh-CN" sz="2800" dirty="0" smtClean="0"/>
              <a:t>[ ] A, </a:t>
            </a:r>
            <a:r>
              <a:rPr lang="en-US" altLang="zh-CN" sz="2800" dirty="0" err="1" smtClean="0"/>
              <a:t>int</a:t>
            </a:r>
            <a:r>
              <a:rPr lang="en-US" altLang="zh-CN" sz="2800" dirty="0" smtClean="0"/>
              <a:t> n)</a:t>
            </a: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800" dirty="0" smtClean="0"/>
              <a:t>    //@requires 0 &lt;= n &amp;&amp; n &lt;= \length(A);</a:t>
            </a: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800" dirty="0" smtClean="0"/>
              <a:t>    //@requires </a:t>
            </a:r>
            <a:r>
              <a:rPr lang="en-US" altLang="zh-CN" sz="2800" dirty="0" err="1" smtClean="0"/>
              <a:t>is_sorted</a:t>
            </a:r>
            <a:r>
              <a:rPr lang="en-US" altLang="zh-CN" sz="2800" dirty="0" smtClean="0"/>
              <a:t>(A, 0, n);</a:t>
            </a:r>
          </a:p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r>
              <a:rPr lang="en-US" altLang="zh-CN" sz="2800" dirty="0" smtClean="0"/>
              <a:t>    /*@ensures (-1 == \result &amp;&amp; !</a:t>
            </a:r>
            <a:r>
              <a:rPr lang="en-US" altLang="zh-CN" sz="2800" dirty="0" err="1" smtClean="0"/>
              <a:t>is_in</a:t>
            </a:r>
            <a:r>
              <a:rPr lang="en-US" altLang="zh-CN" sz="2800" dirty="0" smtClean="0"/>
              <a:t>(x, A, 0, n))</a:t>
            </a:r>
            <a:br>
              <a:rPr lang="en-US" altLang="zh-CN" sz="2800" dirty="0" smtClean="0"/>
            </a:br>
            <a:r>
              <a:rPr lang="en-US" altLang="zh-CN" sz="2800" dirty="0" smtClean="0"/>
              <a:t>       || ((0 &lt;= \result &amp;&amp; \result &lt; n) &amp;&amp; A[\result] == x);</a:t>
            </a:r>
            <a:br>
              <a:rPr lang="en-US" altLang="zh-CN" sz="2800" dirty="0" smtClean="0"/>
            </a:br>
            <a:r>
              <a:rPr lang="en-US" altLang="zh-CN" sz="2800" dirty="0" smtClean="0"/>
              <a:t>    @*/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altLang="zh-CN" sz="2800" dirty="0" smtClean="0"/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10"/>
    </mc:Choice>
    <mc:Fallback>
      <p:transition spd="slow" advTm="374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099" x="4210050" y="3586163"/>
          <p14:tracePt t="7285" x="4081463" y="3586163"/>
          <p14:tracePt t="7288" x="4033838" y="3586163"/>
          <p14:tracePt t="7319" x="3800475" y="3586163"/>
          <p14:tracePt t="7330" x="3762375" y="3586163"/>
          <p14:tracePt t="7334" x="3724275" y="3586163"/>
          <p14:tracePt t="7360" x="3614738" y="3586163"/>
          <p14:tracePt t="7376" x="3538538" y="3581400"/>
          <p14:tracePt t="7379" x="3514725" y="3581400"/>
          <p14:tracePt t="7393" x="3471863" y="3581400"/>
          <p14:tracePt t="7427" x="3195638" y="3529013"/>
          <p14:tracePt t="7455" x="2986088" y="3452813"/>
          <p14:tracePt t="7486" x="2857500" y="3409950"/>
          <p14:tracePt t="7502" x="2828925" y="3395663"/>
          <p14:tracePt t="7519" x="2795588" y="3386138"/>
          <p14:tracePt t="7535" x="2733675" y="3357563"/>
          <p14:tracePt t="7565" x="2614613" y="3319463"/>
          <p14:tracePt t="7599" x="2490788" y="3281363"/>
          <p14:tracePt t="7611" x="2443163" y="3262313"/>
          <p14:tracePt t="7629" x="2390775" y="3243263"/>
          <p14:tracePt t="7644" x="2343150" y="3228975"/>
          <p14:tracePt t="7678" x="2185988" y="3176588"/>
          <p14:tracePt t="7690" x="2162175" y="3162300"/>
          <p14:tracePt t="7711" x="2066925" y="3138488"/>
          <p14:tracePt t="7715" x="2043113" y="3133725"/>
          <p14:tracePt t="7736" x="2000250" y="3124200"/>
          <p14:tracePt t="7754" x="1957388" y="3109913"/>
          <p14:tracePt t="7772" x="1933575" y="3090863"/>
          <p14:tracePt t="7800" x="1809750" y="3043238"/>
          <p14:tracePt t="7817" x="1762125" y="3019425"/>
          <p14:tracePt t="7831" x="1728788" y="3009900"/>
          <p14:tracePt t="7846" x="1690688" y="2990850"/>
          <p14:tracePt t="7862" x="1681163" y="2986088"/>
          <p14:tracePt t="7884" x="1662113" y="2971800"/>
          <p14:tracePt t="7896" x="1614488" y="2947988"/>
          <p14:tracePt t="7912" x="1566863" y="2924175"/>
          <p14:tracePt t="7942" x="1509713" y="2890838"/>
          <p14:tracePt t="7971" x="1471613" y="2871788"/>
          <p14:tracePt t="7985" x="1443038" y="2862263"/>
          <p14:tracePt t="8002" x="1433513" y="2857500"/>
          <p14:tracePt t="8019" x="1409700" y="2843213"/>
          <p14:tracePt t="8050" x="1385888" y="2833688"/>
          <p14:tracePt t="8111" x="1385888" y="2828925"/>
          <p14:tracePt t="8114" x="1381125" y="2824163"/>
          <p14:tracePt t="8193" x="1390650" y="2819400"/>
          <p14:tracePt t="8220" x="1428750" y="2805113"/>
          <p14:tracePt t="8225" x="1452563" y="2795588"/>
          <p14:tracePt t="8252" x="1581150" y="2771775"/>
          <p14:tracePt t="8268" x="1719263" y="2747963"/>
          <p14:tracePt t="8285" x="2014538" y="2733675"/>
          <p14:tracePt t="8298" x="2119313" y="2724150"/>
          <p14:tracePt t="8302" x="2214563" y="2724150"/>
          <p14:tracePt t="8330" x="2386013" y="2714625"/>
          <p14:tracePt t="8332" x="2419350" y="2709863"/>
          <p14:tracePt t="8351" x="2486025" y="2705100"/>
          <p14:tracePt t="8352" x="2509838" y="2705100"/>
          <p14:tracePt t="8363" x="2552700" y="2705100"/>
          <p14:tracePt t="8377" x="2605088" y="2700338"/>
          <p14:tracePt t="8410" x="2824163" y="2686050"/>
          <p14:tracePt t="8413" x="2890838" y="2686050"/>
          <p14:tracePt t="8442" x="3233738" y="2686050"/>
          <p14:tracePt t="8459" x="3376613" y="2686050"/>
          <p14:tracePt t="8472" x="3490913" y="2686050"/>
          <p14:tracePt t="8486" x="3557588" y="2686050"/>
          <p14:tracePt t="8503" x="3729038" y="2686050"/>
          <p14:tracePt t="8519" x="3833813" y="2686050"/>
          <p14:tracePt t="8534" x="3976688" y="2686050"/>
          <p14:tracePt t="8552" x="4014788" y="2686050"/>
          <p14:tracePt t="8579" x="4395788" y="2686050"/>
          <p14:tracePt t="8599" x="4614863" y="2686050"/>
          <p14:tracePt t="8614" x="4691063" y="2686050"/>
          <p14:tracePt t="8615" x="4710113" y="2686050"/>
          <p14:tracePt t="8629" x="4762500" y="2686050"/>
          <p14:tracePt t="8643" x="4838700" y="2686050"/>
          <p14:tracePt t="8645" x="4872038" y="2686050"/>
          <p14:tracePt t="8674" x="5033963" y="2676525"/>
          <p14:tracePt t="8691" x="5148263" y="2671763"/>
          <p14:tracePt t="8720" x="5410200" y="2657475"/>
          <p14:tracePt t="8742" x="5600700" y="2647950"/>
          <p14:tracePt t="8752" x="5667375" y="2643188"/>
          <p14:tracePt t="8770" x="5767388" y="2628900"/>
          <p14:tracePt t="8787" x="5815013" y="2624138"/>
          <p14:tracePt t="8798" x="5853113" y="2619375"/>
          <p14:tracePt t="8816" x="5881688" y="2614613"/>
          <p14:tracePt t="8832" x="5895975" y="2614613"/>
          <p14:tracePt t="8849" x="5900738" y="2614613"/>
          <p14:tracePt t="8877" x="5905500" y="2614613"/>
          <p14:tracePt t="8927" x="5895975" y="2614613"/>
          <p14:tracePt t="8957" x="5162550" y="2762250"/>
          <p14:tracePt t="8987" x="4286250" y="2905125"/>
          <p14:tracePt t="9003" x="3857625" y="2962275"/>
          <p14:tracePt t="9018" x="3562350" y="3000375"/>
          <p14:tracePt t="9033" x="3352800" y="3019425"/>
          <p14:tracePt t="9050" x="3105150" y="3033713"/>
          <p14:tracePt t="9067" x="2990850" y="3033713"/>
          <p14:tracePt t="9085" x="2895600" y="3033713"/>
          <p14:tracePt t="9111" x="2809875" y="3033713"/>
          <p14:tracePt t="9114" x="2705100" y="3033713"/>
          <p14:tracePt t="9118" x="2657475" y="3033713"/>
          <p14:tracePt t="9142" x="2452688" y="3048000"/>
          <p14:tracePt t="9158" x="2271713" y="3067050"/>
          <p14:tracePt t="9175" x="2090738" y="3081338"/>
          <p14:tracePt t="9191" x="1919288" y="3095625"/>
          <p14:tracePt t="9209" x="1700213" y="3119438"/>
          <p14:tracePt t="9238" x="1538288" y="3138488"/>
          <p14:tracePt t="9253" x="1509713" y="3143250"/>
          <p14:tracePt t="9268" x="1462088" y="3152775"/>
          <p14:tracePt t="9285" x="1423988" y="3157538"/>
          <p14:tracePt t="9317" x="1352550" y="3167063"/>
          <p14:tracePt t="9334" x="1338263" y="3167063"/>
          <p14:tracePt t="9502" x="1495425" y="3148013"/>
          <p14:tracePt t="9519" x="1676400" y="3128963"/>
          <p14:tracePt t="9534" x="1957388" y="3109913"/>
          <p14:tracePt t="9551" x="2286000" y="3086100"/>
          <p14:tracePt t="9566" x="2652713" y="3057525"/>
          <p14:tracePt t="9567" x="2871788" y="3048000"/>
          <p14:tracePt t="9583" x="3138488" y="3028950"/>
          <p14:tracePt t="9598" x="3395663" y="3019425"/>
          <p14:tracePt t="9628" x="3781425" y="3019425"/>
          <p14:tracePt t="9645" x="3914775" y="3019425"/>
          <p14:tracePt t="9674" x="4276725" y="3019425"/>
          <p14:tracePt t="9692" x="4424363" y="3028950"/>
          <p14:tracePt t="9707" x="4614863" y="3043238"/>
          <p14:tracePt t="9722" x="4719638" y="3048000"/>
          <p14:tracePt t="9739" x="4810125" y="3057525"/>
          <p14:tracePt t="9754" x="4881563" y="3057525"/>
          <p14:tracePt t="9756" x="4933950" y="3057525"/>
          <p14:tracePt t="9784" x="5033963" y="3057525"/>
          <p14:tracePt t="9786" x="5062538" y="3057525"/>
          <p14:tracePt t="9801" x="5091113" y="3057525"/>
          <p14:tracePt t="9817" x="5110163" y="3057525"/>
          <p14:tracePt t="9837" x="5133975" y="3057525"/>
          <p14:tracePt t="9862" x="5186363" y="3057525"/>
          <p14:tracePt t="9893" x="5262563" y="3057525"/>
          <p14:tracePt t="9911" x="5276850" y="3057525"/>
          <p14:tracePt t="10066" x="5181600" y="3100388"/>
          <p14:tracePt t="10081" x="5072063" y="3138488"/>
          <p14:tracePt t="10097" x="4924425" y="3167063"/>
          <p14:tracePt t="10112" x="4814888" y="3190875"/>
          <p14:tracePt t="10129" x="4000500" y="3295650"/>
          <p14:tracePt t="10143" x="3743325" y="3319463"/>
          <p14:tracePt t="10160" x="3005138" y="3376613"/>
          <p14:tracePt t="10191" x="2247900" y="3419475"/>
          <p14:tracePt t="10211" x="1952625" y="3429000"/>
          <p14:tracePt t="10220" x="1733550" y="3448050"/>
          <p14:tracePt t="10236" x="1590675" y="3452813"/>
          <p14:tracePt t="10254" x="1447800" y="3462338"/>
          <p14:tracePt t="10269" x="1290638" y="3467100"/>
          <p14:tracePt t="10285" x="1147763" y="3486150"/>
          <p14:tracePt t="10300" x="1052513" y="3495675"/>
          <p14:tracePt t="10317" x="857250" y="3533775"/>
          <p14:tracePt t="10332" x="776288" y="3557588"/>
          <p14:tracePt t="10348" x="723900" y="3562350"/>
          <p14:tracePt t="10351" x="695325" y="3567113"/>
          <p14:tracePt t="10378" x="623888" y="3590925"/>
          <p14:tracePt t="10380" x="614363" y="3605213"/>
          <p14:tracePt t="10394" x="590550" y="3614738"/>
          <p14:tracePt t="10413" x="585788" y="3614738"/>
          <p14:tracePt t="10440" x="585788" y="3619500"/>
          <p14:tracePt t="10581" x="647700" y="3624263"/>
          <p14:tracePt t="10602" x="742950" y="3652838"/>
          <p14:tracePt t="10629" x="847725" y="3676650"/>
          <p14:tracePt t="10645" x="919163" y="3690938"/>
          <p14:tracePt t="10662" x="1004888" y="3695700"/>
          <p14:tracePt t="10693" x="1343025" y="3705225"/>
          <p14:tracePt t="10721" x="1576388" y="3705225"/>
          <p14:tracePt t="10724" x="1652588" y="3705225"/>
          <p14:tracePt t="10737" x="1814513" y="3705225"/>
          <p14:tracePt t="10754" x="2014538" y="3705225"/>
          <p14:tracePt t="10785" x="2457450" y="3705225"/>
          <p14:tracePt t="10817" x="3000375" y="3705225"/>
          <p14:tracePt t="10846" x="3500438" y="3705225"/>
          <p14:tracePt t="10849" x="3605213" y="3705225"/>
          <p14:tracePt t="10878" x="3957638" y="3705225"/>
          <p14:tracePt t="10897" x="4291013" y="3705225"/>
          <p14:tracePt t="10925" x="4743450" y="3705225"/>
          <p14:tracePt t="10956" x="5148263" y="3705225"/>
          <p14:tracePt t="10986" x="5562600" y="3705225"/>
          <p14:tracePt t="11005" x="5695950" y="3705225"/>
          <p14:tracePt t="11043" x="5991225" y="3705225"/>
          <p14:tracePt t="11067" x="6181725" y="3705225"/>
          <p14:tracePt t="11069" x="6267450" y="3705225"/>
          <p14:tracePt t="11080" x="6305550" y="3705225"/>
          <p14:tracePt t="11102" x="6534150" y="3705225"/>
          <p14:tracePt t="11129" x="6781800" y="3705225"/>
          <p14:tracePt t="11145" x="6886575" y="3705225"/>
          <p14:tracePt t="11160" x="7005638" y="3705225"/>
          <p14:tracePt t="11180" x="7210425" y="3705225"/>
          <p14:tracePt t="11189" x="7243763" y="3705225"/>
          <p14:tracePt t="11206" x="7339013" y="3709988"/>
          <p14:tracePt t="11226" x="7443788" y="3719513"/>
          <p14:tracePt t="11252" x="7505700" y="3729038"/>
          <p14:tracePt t="11268" x="7543800" y="3733800"/>
          <p14:tracePt t="11286" x="7596188" y="3733800"/>
          <p14:tracePt t="11302" x="7634288" y="3738563"/>
          <p14:tracePt t="11317" x="7653338" y="3738563"/>
          <p14:tracePt t="11364" x="7891463" y="3781425"/>
          <p14:tracePt t="11392" x="7986713" y="3810000"/>
          <p14:tracePt t="11413" x="8001000" y="3819525"/>
          <p14:tracePt t="11439" x="8001000" y="3824288"/>
          <p14:tracePt t="11458" x="8001000" y="3829050"/>
          <p14:tracePt t="11476" x="8001000" y="3833813"/>
          <p14:tracePt t="11502" x="8001000" y="3843338"/>
          <p14:tracePt t="11504" x="8001000" y="3848100"/>
          <p14:tracePt t="11536" x="8001000" y="3876675"/>
          <p14:tracePt t="11567" x="7967663" y="3924300"/>
          <p14:tracePt t="11599" x="7848600" y="3995738"/>
          <p14:tracePt t="11602" x="7796213" y="4014788"/>
          <p14:tracePt t="11629" x="7600950" y="4052888"/>
          <p14:tracePt t="11631" x="7505700" y="4071938"/>
          <p14:tracePt t="11661" x="7258050" y="4095750"/>
          <p14:tracePt t="11692" x="6600825" y="4110038"/>
          <p14:tracePt t="11722" x="6091238" y="4129088"/>
          <p14:tracePt t="11752" x="5681663" y="4167188"/>
          <p14:tracePt t="11770" x="5519738" y="4191000"/>
          <p14:tracePt t="11785" x="5262563" y="4219575"/>
          <p14:tracePt t="11802" x="5014913" y="4238625"/>
          <p14:tracePt t="11814" x="4710113" y="4267200"/>
          <p14:tracePt t="11835" x="4348163" y="4295775"/>
          <p14:tracePt t="11864" x="3871913" y="4362450"/>
          <p14:tracePt t="11878" x="3690938" y="4386263"/>
          <p14:tracePt t="11896" x="3514725" y="4410075"/>
          <p14:tracePt t="11924" x="3309938" y="4433888"/>
          <p14:tracePt t="11955" x="3205163" y="4443413"/>
          <p14:tracePt t="11960" x="3190875" y="4448175"/>
          <p14:tracePt t="11991" x="3057525" y="4457700"/>
          <p14:tracePt t="12019" x="2928938" y="4467225"/>
          <p14:tracePt t="12020" x="2862263" y="4467225"/>
          <p14:tracePt t="12039" x="2771775" y="4481513"/>
          <p14:tracePt t="12050" x="2686050" y="4491038"/>
          <p14:tracePt t="12070" x="2590800" y="4505325"/>
          <p14:tracePt t="12097" x="2486025" y="4510088"/>
          <p14:tracePt t="12114" x="2452688" y="4510088"/>
          <p14:tracePt t="12131" x="2428875" y="4510088"/>
          <p14:tracePt t="12132" x="2409825" y="4514850"/>
          <p14:tracePt t="12142" x="2400300" y="4514850"/>
          <p14:tracePt t="12164" x="2366963" y="4514850"/>
          <p14:tracePt t="12190" x="2314575" y="4519613"/>
          <p14:tracePt t="12192" x="2295525" y="4524375"/>
          <p14:tracePt t="12236" x="2219325" y="4533900"/>
          <p14:tracePt t="12254" x="2185988" y="4543425"/>
          <p14:tracePt t="12270" x="2147888" y="4552950"/>
          <p14:tracePt t="12408" x="2138363" y="4567238"/>
          <p14:tracePt t="12423" x="2138363" y="4576763"/>
          <p14:tracePt t="12443" x="2138363" y="4591050"/>
          <p14:tracePt t="12473" x="2124075" y="4610100"/>
          <p14:tracePt t="12490" x="2114550" y="4624388"/>
          <p14:tracePt t="12505" x="2109788" y="4629150"/>
          <p14:tracePt t="12533" x="2105025" y="4648200"/>
          <p14:tracePt t="12552" x="2100263" y="4662488"/>
          <p14:tracePt t="12553" x="2095500" y="4667250"/>
          <p14:tracePt t="12583" x="2081213" y="4691063"/>
          <p14:tracePt t="12595" x="2066925" y="4710113"/>
          <p14:tracePt t="12597" x="2062163" y="4719638"/>
          <p14:tracePt t="12614" x="2047875" y="4733925"/>
          <p14:tracePt t="12628" x="2043113" y="4743450"/>
          <p14:tracePt t="12645" x="2033588" y="4752975"/>
          <p14:tracePt t="12677" x="2024063" y="4767263"/>
          <p14:tracePt t="12692" x="2014538" y="4776788"/>
          <p14:tracePt t="12708" x="2009775" y="4781550"/>
          <p14:tracePt t="12711" x="2000250" y="4786313"/>
          <p14:tracePt t="12740" x="1981200" y="4800600"/>
          <p14:tracePt t="12742" x="1981200" y="4805363"/>
          <p14:tracePt t="12752" x="1971675" y="4810125"/>
          <p14:tracePt t="12769" x="1962150" y="4814888"/>
          <p14:tracePt t="12788" x="1933575" y="4838700"/>
          <p14:tracePt t="12817" x="1909763" y="4848225"/>
          <p14:tracePt t="12846" x="1881188" y="4862513"/>
          <p14:tracePt t="12868" x="1862138" y="4876800"/>
          <p14:tracePt t="12880" x="1857375" y="4876800"/>
          <p14:tracePt t="12895" x="1828800" y="4891088"/>
          <p14:tracePt t="12912" x="1804988" y="4900613"/>
          <p14:tracePt t="12939" x="1700213" y="4953000"/>
          <p14:tracePt t="12945" x="1676400" y="4962525"/>
          <p14:tracePt t="12973" x="1614488" y="4991100"/>
          <p14:tracePt t="12988" x="1581150" y="5005388"/>
          <p14:tracePt t="13035" x="1452563" y="5019675"/>
          <p14:tracePt t="13053" x="1347788" y="5019675"/>
          <p14:tracePt t="13068" x="1281113" y="5019675"/>
          <p14:tracePt t="13082" x="1228725" y="5019675"/>
          <p14:tracePt t="13099" x="1200150" y="5019675"/>
          <p14:tracePt t="13114" x="1190625" y="5014913"/>
          <p14:tracePt t="13127" x="1185863" y="5014913"/>
          <p14:tracePt t="13158" x="1185863" y="5010150"/>
          <p14:tracePt t="13193" x="1152525" y="4976813"/>
          <p14:tracePt t="13224" x="1119188" y="4943475"/>
          <p14:tracePt t="13229" x="1114425" y="4933950"/>
          <p14:tracePt t="13238" x="1109663" y="4929188"/>
          <p14:tracePt t="13254" x="1100138" y="4919663"/>
          <p14:tracePt t="13272" x="1090613" y="4910138"/>
          <p14:tracePt t="13284" x="1090613" y="4905375"/>
          <p14:tracePt t="13302" x="1090613" y="4891088"/>
          <p14:tracePt t="13316" x="1085850" y="4881563"/>
          <p14:tracePt t="13331" x="1071563" y="4862513"/>
          <p14:tracePt t="13348" x="1062038" y="4843463"/>
          <p14:tracePt t="13363" x="1052513" y="4824413"/>
          <p14:tracePt t="13693" x="890588" y="4310063"/>
          <p14:tracePt t="13735" x="871538" y="4257675"/>
          <p14:tracePt t="13769" x="857250" y="4219575"/>
          <p14:tracePt t="13786" x="852488" y="4176713"/>
          <p14:tracePt t="13817" x="852488" y="4100513"/>
          <p14:tracePt t="13833" x="852488" y="4071938"/>
          <p14:tracePt t="13863" x="852488" y="4043363"/>
          <p14:tracePt t="13878" x="852488" y="4019550"/>
          <p14:tracePt t="13892" x="852488" y="3990975"/>
          <p14:tracePt t="13924" x="852488" y="3933825"/>
          <p14:tracePt t="13954" x="852488" y="3905250"/>
          <p14:tracePt t="13971" x="852488" y="3867150"/>
          <p14:tracePt t="14003" x="852488" y="3838575"/>
          <p14:tracePt t="14018" x="852488" y="3810000"/>
          <p14:tracePt t="14035" x="852488" y="3786188"/>
          <p14:tracePt t="14050" x="852488" y="3767138"/>
          <p14:tracePt t="14065" x="852488" y="3757613"/>
          <p14:tracePt t="14081" x="852488" y="3743325"/>
          <p14:tracePt t="14111" x="852488" y="3738563"/>
          <p14:tracePt t="14126" x="852488" y="3733800"/>
          <p14:tracePt t="14192" x="852488" y="3729038"/>
          <p14:tracePt t="14222" x="857250" y="3714750"/>
          <p14:tracePt t="14252" x="857250" y="3705225"/>
          <p14:tracePt t="14269" x="862013" y="3695700"/>
          <p14:tracePt t="14283" x="871538" y="3676650"/>
          <p14:tracePt t="14300" x="881063" y="3652838"/>
          <p14:tracePt t="14316" x="900113" y="3624263"/>
          <p14:tracePt t="14347" x="923925" y="3581400"/>
          <p14:tracePt t="14377" x="938213" y="3562350"/>
          <p14:tracePt t="14393" x="947738" y="3552825"/>
          <p14:tracePt t="14415" x="952500" y="3543300"/>
          <p14:tracePt t="14614" x="957263" y="3543300"/>
          <p14:tracePt t="14691" x="957263" y="3538538"/>
          <p14:tracePt t="14708" x="962025" y="3533775"/>
          <p14:tracePt t="14816" x="966788" y="3533775"/>
          <p14:tracePt t="14832" x="971550" y="3529013"/>
          <p14:tracePt t="14851" x="976313" y="3524250"/>
          <p14:tracePt t="15206" x="990600" y="3519488"/>
          <p14:tracePt t="15236" x="995363" y="3514725"/>
          <p14:tracePt t="15321" x="1000125" y="3509963"/>
          <p14:tracePt t="15349" x="1009650" y="3505200"/>
          <p14:tracePt t="15381" x="1019175" y="3500438"/>
          <p14:tracePt t="15413" x="1042988" y="3481388"/>
          <p14:tracePt t="15443" x="1057275" y="3467100"/>
          <p14:tracePt t="15456" x="1076325" y="3457575"/>
          <p14:tracePt t="15478" x="1095375" y="3448050"/>
          <p14:tracePt t="15567" x="1100138" y="3443288"/>
          <p14:tracePt t="15579" x="1104900" y="3443288"/>
          <p14:tracePt t="15601" x="1119188" y="3438525"/>
          <p14:tracePt t="15613" x="1133475" y="3433763"/>
          <p14:tracePt t="15631" x="1157288" y="3424238"/>
          <p14:tracePt t="15660" x="1228725" y="3390900"/>
          <p14:tracePt t="15692" x="1252538" y="3376613"/>
          <p14:tracePt t="15709" x="1262063" y="3371850"/>
          <p14:tracePt t="15783" x="1281113" y="3362325"/>
          <p14:tracePt t="15802" x="1295400" y="3352800"/>
          <p14:tracePt t="15833" x="1314450" y="3333750"/>
          <p14:tracePt t="15862" x="1323975" y="3324225"/>
          <p14:tracePt t="15880" x="1328738" y="3324225"/>
          <p14:tracePt t="15911" x="1333500" y="3319463"/>
          <p14:tracePt t="15912" x="1333500" y="3314700"/>
          <p14:tracePt t="15940" x="1343025" y="3305175"/>
          <p14:tracePt t="15956" x="1352550" y="3300413"/>
          <p14:tracePt t="15977" x="1362075" y="3286125"/>
          <p14:tracePt t="15990" x="1366838" y="3276600"/>
          <p14:tracePt t="16006" x="1376363" y="3271838"/>
          <p14:tracePt t="16035" x="1385888" y="3252788"/>
          <p14:tracePt t="16052" x="1390650" y="3243263"/>
          <p14:tracePt t="16069" x="1400175" y="3233738"/>
          <p14:tracePt t="16080" x="1404938" y="3228975"/>
          <p14:tracePt t="16096" x="1409700" y="3224213"/>
          <p14:tracePt t="16117" x="1414463" y="3214688"/>
          <p14:tracePt t="16146" x="1419225" y="3209925"/>
          <p14:tracePt t="16179" x="1428750" y="3195638"/>
          <p14:tracePt t="16208" x="1438275" y="3181350"/>
          <p14:tracePt t="16221" x="1447800" y="3167063"/>
          <p14:tracePt t="16242" x="1462088" y="3148013"/>
          <p14:tracePt t="16253" x="1466850" y="3143250"/>
          <p14:tracePt t="16270" x="1490663" y="3119438"/>
          <p14:tracePt t="16285" x="1509713" y="3100388"/>
          <p14:tracePt t="16304" x="1528763" y="3076575"/>
          <p14:tracePt t="16314" x="1543050" y="3062288"/>
          <p14:tracePt t="16333" x="1571625" y="3033713"/>
          <p14:tracePt t="16352" x="1590675" y="3014663"/>
          <p14:tracePt t="16378" x="1624013" y="2990850"/>
          <p14:tracePt t="16396" x="1638300" y="2976563"/>
          <p14:tracePt t="16426" x="1704975" y="2924175"/>
          <p14:tracePt t="16444" x="1728788" y="2900363"/>
          <p14:tracePt t="16476" x="1795463" y="2867025"/>
          <p14:tracePt t="16505" x="1809750" y="2852738"/>
          <p14:tracePt t="16518" x="1828800" y="2838450"/>
          <p14:tracePt t="16536" x="1847850" y="2828925"/>
          <p14:tracePt t="16549" x="1866900" y="2824163"/>
          <p14:tracePt t="16818" x="1857375" y="2819400"/>
          <p14:tracePt t="16833" x="1847850" y="2809875"/>
          <p14:tracePt t="16852" x="1828800" y="2800350"/>
          <p14:tracePt t="16880" x="1809750" y="2790825"/>
          <p14:tracePt t="16911" x="1790700" y="2781300"/>
          <p14:tracePt t="16940" x="1776413" y="2776538"/>
          <p14:tracePt t="16961" x="1762125" y="2762250"/>
          <p14:tracePt t="16990" x="1728788" y="2752725"/>
          <p14:tracePt t="17005" x="1704975" y="2738438"/>
          <p14:tracePt t="17020" x="1685925" y="2733675"/>
          <p14:tracePt t="17035" x="1666875" y="2728913"/>
          <p14:tracePt t="17111" x="1652588" y="2728913"/>
          <p14:tracePt t="17113" x="1643063" y="2724150"/>
          <p14:tracePt t="17129" x="1624013" y="2719388"/>
          <p14:tracePt t="17147" x="1614488" y="2714625"/>
          <p14:tracePt t="17173" x="1595438" y="2709863"/>
          <p14:tracePt t="17192" x="1590675" y="2709863"/>
          <p14:tracePt t="17209" x="1581150" y="2709863"/>
          <p14:tracePt t="17210" x="1576388" y="2705100"/>
          <p14:tracePt t="17242" x="1547813" y="2700338"/>
          <p14:tracePt t="17254" x="1533525" y="2700338"/>
          <p14:tracePt t="17271" x="1504950" y="2690813"/>
          <p14:tracePt t="17300" x="1500188" y="2690813"/>
          <p14:tracePt t="17364" x="1490663" y="2690813"/>
          <p14:tracePt t="17380" x="1481138" y="2690813"/>
          <p14:tracePt t="17408" x="1457325" y="2690813"/>
          <p14:tracePt t="17440" x="1419225" y="2705100"/>
          <p14:tracePt t="17456" x="1409700" y="2705100"/>
          <p14:tracePt t="17474" x="1404938" y="2709863"/>
          <p14:tracePt t="17505" x="1390650" y="2728913"/>
          <p14:tracePt t="17532" x="1376363" y="2738438"/>
          <p14:tracePt t="17568" x="1366838" y="2743200"/>
          <p14:tracePt t="17584" x="1362075" y="2757488"/>
          <p14:tracePt t="17596" x="1357313" y="2762250"/>
          <p14:tracePt t="17600" x="1352550" y="2762250"/>
          <p14:tracePt t="17615" x="1347788" y="2771775"/>
          <p14:tracePt t="17617" x="1343025" y="2781300"/>
          <p14:tracePt t="17630" x="1328738" y="2795588"/>
          <p14:tracePt t="17661" x="1309688" y="2814638"/>
          <p14:tracePt t="17677" x="1300163" y="2828925"/>
          <p14:tracePt t="17709" x="1290638" y="2847975"/>
          <p14:tracePt t="17737" x="1257300" y="2895600"/>
          <p14:tracePt t="17772" x="1223963" y="2943225"/>
          <p14:tracePt t="17802" x="1209675" y="2971800"/>
          <p14:tracePt t="17831" x="1209675" y="2976563"/>
          <p14:tracePt t="17862" x="1204913" y="2981325"/>
          <p14:tracePt t="17879" x="1200150" y="2981325"/>
          <p14:tracePt t="18020" x="1195388" y="2995613"/>
          <p14:tracePt t="18051" x="1195388" y="3005138"/>
          <p14:tracePt t="18082" x="1185863" y="3052763"/>
          <p14:tracePt t="18113" x="1185863" y="3081338"/>
          <p14:tracePt t="18148" x="1185863" y="3100388"/>
          <p14:tracePt t="18178" x="1185863" y="3109913"/>
          <p14:tracePt t="18222" x="1185863" y="3124200"/>
          <p14:tracePt t="18255" x="1185863" y="3138488"/>
          <p14:tracePt t="18286" x="1185863" y="3181350"/>
          <p14:tracePt t="18317" x="1209675" y="3248025"/>
          <p14:tracePt t="18334" x="1219200" y="3276600"/>
          <p14:tracePt t="18352" x="1228725" y="3319463"/>
          <p14:tracePt t="18377" x="1247775" y="3367088"/>
          <p14:tracePt t="18380" x="1257300" y="3386138"/>
          <p14:tracePt t="18395" x="1276350" y="3419475"/>
          <p14:tracePt t="18411" x="1290638" y="3471863"/>
          <p14:tracePt t="18424" x="1290638" y="3495675"/>
          <p14:tracePt t="18441" x="1309688" y="3562350"/>
          <p14:tracePt t="18462" x="1323975" y="3619500"/>
          <p14:tracePt t="18489" x="1333500" y="3667125"/>
          <p14:tracePt t="18518" x="1338263" y="3681413"/>
          <p14:tracePt t="18679" x="1343025" y="3671888"/>
          <p14:tracePt t="18708" x="1347788" y="3648075"/>
          <p14:tracePt t="18736" x="1357313" y="3595688"/>
          <p14:tracePt t="18752" x="1366838" y="3562350"/>
          <p14:tracePt t="18770" x="1371600" y="3519488"/>
          <p14:tracePt t="18801" x="1381125" y="3448050"/>
          <p14:tracePt t="18834" x="1385888" y="3338513"/>
          <p14:tracePt t="18865" x="1395413" y="3228975"/>
          <p14:tracePt t="18880" x="1395413" y="3157538"/>
          <p14:tracePt t="18909" x="1395413" y="3043238"/>
          <p14:tracePt t="18939" x="1395413" y="2962275"/>
          <p14:tracePt t="18955" x="1395413" y="2924175"/>
          <p14:tracePt t="18996" x="1395413" y="2790825"/>
          <p14:tracePt t="19020" x="1395413" y="2733675"/>
          <p14:tracePt t="19051" x="1395413" y="2662238"/>
          <p14:tracePt t="19069" x="1395413" y="2614613"/>
          <p14:tracePt t="19096" x="1395413" y="2571750"/>
          <p14:tracePt t="19114" x="1395413" y="2543175"/>
          <p14:tracePt t="19149" x="1395413" y="2495550"/>
          <p14:tracePt t="19161" x="1395413" y="2476500"/>
          <p14:tracePt t="19191" x="1395413" y="2466975"/>
          <p14:tracePt t="19210" x="1395413" y="2462213"/>
          <p14:tracePt t="19241" x="1395413" y="2457450"/>
          <p14:tracePt t="19377" x="1390650" y="2452688"/>
          <p14:tracePt t="19396" x="1385888" y="2443163"/>
          <p14:tracePt t="19425" x="1381125" y="2419350"/>
          <p14:tracePt t="19457" x="1376363" y="2400300"/>
          <p14:tracePt t="19471" x="1371600" y="2386013"/>
          <p14:tracePt t="19491" x="1371600" y="2376488"/>
          <p14:tracePt t="19550" x="1366838" y="2376488"/>
          <p14:tracePt t="19584" x="1366838" y="2371725"/>
          <p14:tracePt t="19614" x="1362075" y="2357438"/>
          <p14:tracePt t="19630" x="1357313" y="2338388"/>
          <p14:tracePt t="19642" x="1352550" y="2324100"/>
          <p14:tracePt t="19662" x="1343025" y="2314575"/>
          <p14:tracePt t="19689" x="1343025" y="2309813"/>
          <p14:tracePt t="19722" x="1343025" y="2305050"/>
          <p14:tracePt t="19725" x="1338263" y="2305050"/>
          <p14:tracePt t="19754" x="1333500" y="2300288"/>
          <p14:tracePt t="19770" x="1328738" y="2295525"/>
          <p14:tracePt t="19785" x="1323975" y="2290763"/>
          <p14:tracePt t="19876" x="1319213" y="2290763"/>
          <p14:tracePt t="19881" x="1319213" y="2286000"/>
          <p14:tracePt t="19925" x="1243013" y="2281238"/>
          <p14:tracePt t="19940" x="1238250" y="2281238"/>
          <p14:tracePt t="19958" x="1233488" y="2281238"/>
          <p14:tracePt t="20055" x="1204913" y="2286000"/>
          <p14:tracePt t="20067" x="1200150" y="2286000"/>
          <p14:tracePt t="20069" x="1195388" y="2290763"/>
          <p14:tracePt t="20096" x="1190625" y="2295525"/>
          <p14:tracePt t="20100" x="1185863" y="2300288"/>
          <p14:tracePt t="20111" x="1181100" y="2300288"/>
          <p14:tracePt t="20127" x="1171575" y="2305050"/>
          <p14:tracePt t="20129" x="1166813" y="2309813"/>
          <p14:tracePt t="20164" x="1143000" y="2328863"/>
          <p14:tracePt t="20167" x="1133475" y="2338388"/>
          <p14:tracePt t="20191" x="1095375" y="2366963"/>
          <p14:tracePt t="20221" x="1071563" y="2386013"/>
          <p14:tracePt t="20256" x="1052513" y="2409825"/>
          <p14:tracePt t="20269" x="1047750" y="2414588"/>
          <p14:tracePt t="20288" x="1038225" y="2419350"/>
          <p14:tracePt t="20316" x="1038225" y="2428875"/>
          <p14:tracePt t="20334" x="1033463" y="2438400"/>
          <p14:tracePt t="20362" x="1019175" y="2457450"/>
          <p14:tracePt t="20392" x="1000125" y="2509838"/>
          <p14:tracePt t="20424" x="985838" y="2552700"/>
          <p14:tracePt t="20441" x="981075" y="2566988"/>
          <p14:tracePt t="20471" x="976313" y="2586038"/>
          <p14:tracePt t="20474" x="976313" y="2590800"/>
          <p14:tracePt t="20486" x="976313" y="2595563"/>
          <p14:tracePt t="20489" x="976313" y="2600325"/>
          <p14:tracePt t="20506" x="971550" y="2605088"/>
          <p14:tracePt t="20520" x="971550" y="2614613"/>
          <p14:tracePt t="20550" x="971550" y="2628900"/>
          <p14:tracePt t="20566" x="971550" y="2633663"/>
          <p14:tracePt t="20580" x="971550" y="2638425"/>
          <p14:tracePt t="20603" x="971550" y="2643188"/>
          <p14:tracePt t="20629" x="971550" y="2662238"/>
          <p14:tracePt t="20648" x="971550" y="2705100"/>
          <p14:tracePt t="20674" x="971550" y="2719388"/>
          <p14:tracePt t="20693" x="971550" y="2724150"/>
          <p14:tracePt t="20710" x="971550" y="2733675"/>
          <p14:tracePt t="20739" x="971550" y="2771775"/>
          <p14:tracePt t="20767" x="971550" y="2786063"/>
          <p14:tracePt t="20799" x="976313" y="2809875"/>
          <p14:tracePt t="20802" x="981075" y="2819400"/>
          <p14:tracePt t="20862" x="981075" y="2824163"/>
          <p14:tracePt t="20882" x="985838" y="2828925"/>
          <p14:tracePt t="20911" x="985838" y="2833688"/>
          <p14:tracePt t="20940" x="995363" y="2852738"/>
          <p14:tracePt t="20973" x="1009650" y="2876550"/>
          <p14:tracePt t="20988" x="1014413" y="2881313"/>
          <p14:tracePt t="21005" x="1019175" y="2881313"/>
          <p14:tracePt t="21040" x="1019175" y="2886075"/>
          <p14:tracePt t="21067" x="1033463" y="2890838"/>
          <p14:tracePt t="21084" x="1085850" y="2905125"/>
          <p14:tracePt t="21110" x="1138238" y="2919413"/>
          <p14:tracePt t="21113" x="1147763" y="2919413"/>
          <p14:tracePt t="21129" x="1181100" y="2924175"/>
          <p14:tracePt t="21160" x="1209675" y="2928938"/>
          <p14:tracePt t="21164" x="1214438" y="2928938"/>
          <p14:tracePt t="21176" x="1223963" y="2928938"/>
          <p14:tracePt t="21192" x="1252538" y="2928938"/>
          <p14:tracePt t="21193" x="1271588" y="2928938"/>
          <p14:tracePt t="21209" x="1304925" y="2928938"/>
          <p14:tracePt t="21222" x="1328738" y="2928938"/>
          <p14:tracePt t="21235" x="1371600" y="2928938"/>
          <p14:tracePt t="21238" x="1385888" y="2928938"/>
          <p14:tracePt t="21256" x="1414463" y="2928938"/>
          <p14:tracePt t="21270" x="1433513" y="2928938"/>
          <p14:tracePt t="21287" x="1447800" y="2928938"/>
          <p14:tracePt t="21307" x="1524000" y="2928938"/>
          <p14:tracePt t="21321" x="1543050" y="2928938"/>
          <p14:tracePt t="21332" x="1595438" y="2928938"/>
          <p14:tracePt t="21347" x="1643063" y="2928938"/>
          <p14:tracePt t="21362" x="1695450" y="2928938"/>
          <p14:tracePt t="21377" x="1743075" y="2928938"/>
          <p14:tracePt t="21380" x="1781175" y="2928938"/>
          <p14:tracePt t="21411" x="1924050" y="2928938"/>
          <p14:tracePt t="21425" x="1995488" y="2928938"/>
          <p14:tracePt t="21443" x="2043113" y="2933700"/>
          <p14:tracePt t="21455" x="2057400" y="2933700"/>
          <p14:tracePt t="21458" x="2066925" y="2933700"/>
          <p14:tracePt t="21477" x="2105025" y="2938463"/>
          <p14:tracePt t="21489" x="2109788" y="2938463"/>
          <p14:tracePt t="21506" x="2143125" y="2938463"/>
          <p14:tracePt t="21519" x="2171700" y="2938463"/>
          <p14:tracePt t="21538" x="2238375" y="2938463"/>
          <p14:tracePt t="21550" x="2266950" y="2938463"/>
          <p14:tracePt t="21564" x="2309813" y="2938463"/>
          <p14:tracePt t="21570" x="2343150" y="2938463"/>
          <p14:tracePt t="21580" x="2366963" y="2938463"/>
          <p14:tracePt t="21601" x="2433638" y="2938463"/>
          <p14:tracePt t="21628" x="2609850" y="2938463"/>
          <p14:tracePt t="21659" x="2733675" y="2943225"/>
          <p14:tracePt t="21693" x="2867025" y="2952750"/>
          <p14:tracePt t="21707" x="2919413" y="2957513"/>
          <p14:tracePt t="21714" x="2986088" y="2957513"/>
          <p14:tracePt t="21737" x="3195638" y="2957513"/>
          <p14:tracePt t="21740" x="3262313" y="2957513"/>
          <p14:tracePt t="21770" x="3452813" y="2957513"/>
          <p14:tracePt t="21791" x="3557588" y="2957513"/>
          <p14:tracePt t="21818" x="3729038" y="2957513"/>
          <p14:tracePt t="21836" x="3833813" y="2957513"/>
          <p14:tracePt t="21866" x="3986213" y="2967038"/>
          <p14:tracePt t="21876" x="4024313" y="2967038"/>
          <p14:tracePt t="21896" x="4095750" y="2971800"/>
          <p14:tracePt t="21898" x="4119563" y="2971800"/>
          <p14:tracePt t="21911" x="4138613" y="2971800"/>
          <p14:tracePt t="21915" x="4162425" y="2971800"/>
          <p14:tracePt t="21927" x="4181475" y="2971800"/>
          <p14:tracePt t="21959" x="4224338" y="2971800"/>
          <p14:tracePt t="21962" x="4276725" y="2976563"/>
          <p14:tracePt t="21990" x="4333875" y="2976563"/>
          <p14:tracePt t="22001" x="4362450" y="2976563"/>
          <p14:tracePt t="22022" x="4410075" y="2976563"/>
          <p14:tracePt t="22053" x="4538663" y="2976563"/>
          <p14:tracePt t="22081" x="4691063" y="2976563"/>
          <p14:tracePt t="22117" x="4933950" y="2976563"/>
          <p14:tracePt t="22144" x="5067300" y="2976563"/>
          <p14:tracePt t="22174" x="5181600" y="2976563"/>
          <p14:tracePt t="22178" x="5224463" y="2976563"/>
          <p14:tracePt t="22205" x="5319713" y="2976563"/>
          <p14:tracePt t="22208" x="5357813" y="2976563"/>
          <p14:tracePt t="22223" x="5434013" y="2976563"/>
          <p14:tracePt t="22242" x="5462588" y="2976563"/>
          <p14:tracePt t="22268" x="5538788" y="2976563"/>
          <p14:tracePt t="22301" x="5572125" y="2976563"/>
          <p14:tracePt t="22314" x="5624513" y="2976563"/>
          <p14:tracePt t="22319" x="5653088" y="2976563"/>
          <p14:tracePt t="22337" x="5719763" y="2976563"/>
          <p14:tracePt t="22350" x="5772150" y="2976563"/>
          <p14:tracePt t="22358" x="5791200" y="2976563"/>
          <p14:tracePt t="22366" x="5815013" y="2976563"/>
          <p14:tracePt t="22379" x="5834063" y="2976563"/>
          <p14:tracePt t="22397" x="5891213" y="2976563"/>
          <p14:tracePt t="22425" x="5991225" y="2976563"/>
          <p14:tracePt t="22456" x="6076950" y="2976563"/>
          <p14:tracePt t="22480" x="6115050" y="2976563"/>
          <p14:tracePt t="22505" x="6129338" y="2971800"/>
          <p14:tracePt t="22536" x="6134100" y="2967038"/>
          <p14:tracePt t="22658" x="6138863" y="2957513"/>
          <p14:tracePt t="22682" x="6138863" y="2947988"/>
          <p14:tracePt t="22693" x="6143625" y="2938463"/>
          <p14:tracePt t="22709" x="6143625" y="2933700"/>
          <p14:tracePt t="22735" x="6143625" y="2919413"/>
          <p14:tracePt t="22775" x="6143625" y="2895600"/>
          <p14:tracePt t="22801" x="6143625" y="2890838"/>
          <p14:tracePt t="22818" x="6143625" y="2886075"/>
          <p14:tracePt t="22876" x="6143625" y="2867025"/>
          <p14:tracePt t="22915" x="6129338" y="2843213"/>
          <p14:tracePt t="22929" x="6124575" y="2833688"/>
          <p14:tracePt t="22940" x="6119813" y="2828925"/>
          <p14:tracePt t="22962" x="6105525" y="2814638"/>
          <p14:tracePt t="22989" x="6096000" y="2800350"/>
          <p14:tracePt t="23019" x="5972175" y="2733675"/>
          <p14:tracePt t="23034" x="5938838" y="2719388"/>
          <p14:tracePt t="23038" x="5924550" y="2714625"/>
          <p14:tracePt t="23054" x="5895975" y="2709863"/>
          <p14:tracePt t="23068" x="5872163" y="2700338"/>
          <p14:tracePt t="23080" x="5867400" y="2700338"/>
          <p14:tracePt t="23085" x="5857875" y="2695575"/>
          <p14:tracePt t="23098" x="5829300" y="2681288"/>
          <p14:tracePt t="23111" x="5810250" y="2681288"/>
          <p14:tracePt t="23128" x="5748338" y="2671763"/>
          <p14:tracePt t="23144" x="5676900" y="2657475"/>
          <p14:tracePt t="23147" x="5629275" y="2652713"/>
          <p14:tracePt t="23162" x="5586413" y="2643188"/>
          <p14:tracePt t="23178" x="5486400" y="2624138"/>
          <p14:tracePt t="23180" x="5453063" y="2619375"/>
          <p14:tracePt t="23190" x="5434013" y="2614613"/>
          <p14:tracePt t="23207" x="5395913" y="2609850"/>
          <p14:tracePt t="23239" x="5334000" y="2586038"/>
          <p14:tracePt t="23240" x="5319713" y="2586038"/>
          <p14:tracePt t="23255" x="5281613" y="2576513"/>
          <p14:tracePt t="23268" x="5262563" y="2571750"/>
          <p14:tracePt t="23288" x="5205413" y="2566988"/>
          <p14:tracePt t="23318" x="5133975" y="2557463"/>
          <p14:tracePt t="23330" x="5110163" y="2547938"/>
          <p14:tracePt t="23349" x="5053013" y="2538413"/>
          <p14:tracePt t="23379" x="4972050" y="2533650"/>
          <p14:tracePt t="23383" x="4948238" y="2528888"/>
          <p14:tracePt t="23826" x="3914775" y="2262188"/>
          <p14:tracePt t="23846" x="3905250" y="2252663"/>
          <p14:tracePt t="23850" x="3900488" y="2247900"/>
          <p14:tracePt t="23865" x="3886200" y="2238375"/>
          <p14:tracePt t="23879" x="3881438" y="2238375"/>
          <p14:tracePt t="23910" x="3871913" y="2228850"/>
          <p14:tracePt t="23927" x="3867150" y="2224088"/>
          <p14:tracePt t="23958" x="3848100" y="2214563"/>
          <p14:tracePt t="23970" x="3838575" y="2209800"/>
          <p14:tracePt t="23989" x="3786188" y="2200275"/>
          <p14:tracePt t="24005" x="3743325" y="2190750"/>
          <p14:tracePt t="24018" x="3714750" y="2190750"/>
          <p14:tracePt t="24020" x="3690938" y="2185988"/>
          <p14:tracePt t="24053" x="3614738" y="2166938"/>
          <p14:tracePt t="24068" x="3590925" y="2157413"/>
          <p14:tracePt t="24252" x="3581400" y="2157413"/>
          <p14:tracePt t="24256" x="3571875" y="2157413"/>
          <p14:tracePt t="24271" x="3552825" y="2157413"/>
          <p14:tracePt t="24285" x="3519488" y="2157413"/>
          <p14:tracePt t="24301" x="3481388" y="2157413"/>
          <p14:tracePt t="24318" x="3448050" y="2157413"/>
          <p14:tracePt t="24347" x="3381375" y="2157413"/>
          <p14:tracePt t="24350" x="3371850" y="2157413"/>
          <p14:tracePt t="24364" x="3362325" y="2157413"/>
          <p14:tracePt t="24379" x="3357563" y="2157413"/>
          <p14:tracePt t="24615" x="3386138" y="2152650"/>
          <p14:tracePt t="24628" x="3433763" y="2152650"/>
          <p14:tracePt t="24648" x="3481388" y="2152650"/>
          <p14:tracePt t="24650" x="3524250" y="2152650"/>
          <p14:tracePt t="24660" x="3571875" y="2152650"/>
          <p14:tracePt t="24680" x="3686175" y="2152650"/>
          <p14:tracePt t="24692" x="3810000" y="2157413"/>
          <p14:tracePt t="24709" x="3905250" y="2157413"/>
          <p14:tracePt t="24710" x="3962400" y="2157413"/>
          <p14:tracePt t="24739" x="4129088" y="2152650"/>
          <p14:tracePt t="24740" x="4176713" y="2152650"/>
          <p14:tracePt t="24761" x="4271963" y="2147888"/>
          <p14:tracePt t="24769" x="4329113" y="2147888"/>
          <p14:tracePt t="24771" x="4376738" y="2147888"/>
          <p14:tracePt t="24801" x="4595813" y="2147888"/>
          <p14:tracePt t="24816" x="4719638" y="2147888"/>
          <p14:tracePt t="24833" x="4852988" y="2147888"/>
          <p14:tracePt t="24845" x="4910138" y="2147888"/>
          <p14:tracePt t="24848" x="4976813" y="2147888"/>
          <p14:tracePt t="24864" x="5105400" y="2147888"/>
          <p14:tracePt t="24894" x="5305425" y="2157413"/>
          <p14:tracePt t="24927" x="5443538" y="2162175"/>
          <p14:tracePt t="24928" x="5462588" y="2162175"/>
          <p14:tracePt t="24941" x="5486400" y="2162175"/>
          <p14:tracePt t="24958" x="5538788" y="2162175"/>
          <p14:tracePt t="24989" x="5591175" y="2162175"/>
          <p14:tracePt t="25004" x="5610225" y="2162175"/>
          <p14:tracePt t="25021" x="5629275" y="2162175"/>
          <p14:tracePt t="25048" x="5672138" y="2162175"/>
          <p14:tracePt t="25051" x="5695950" y="2162175"/>
          <p14:tracePt t="25064" x="5715000" y="2162175"/>
          <p14:tracePt t="25081" x="5819775" y="2162175"/>
          <p14:tracePt t="25116" x="5962650" y="2162175"/>
          <p14:tracePt t="25131" x="6005513" y="2162175"/>
          <p14:tracePt t="25148" x="6019800" y="2162175"/>
          <p14:tracePt t="25173" x="6024563" y="2162175"/>
          <p14:tracePt t="25192" x="6048375" y="2162175"/>
          <p14:tracePt t="25208" x="6086475" y="2162175"/>
          <p14:tracePt t="25229" x="6191250" y="2162175"/>
          <p14:tracePt t="25258" x="6324600" y="2162175"/>
          <p14:tracePt t="25269" x="6329363" y="2162175"/>
          <p14:tracePt t="26005" x="6319838" y="2162175"/>
          <p14:tracePt t="26021" x="6291263" y="2166938"/>
          <p14:tracePt t="26023" x="6272213" y="2166938"/>
          <p14:tracePt t="26053" x="6129338" y="2176463"/>
          <p14:tracePt t="26066" x="6086475" y="2185988"/>
          <p14:tracePt t="26068" x="6048375" y="2190750"/>
          <p14:tracePt t="26086" x="5957888" y="2205038"/>
          <p14:tracePt t="26117" x="5757863" y="2247900"/>
          <p14:tracePt t="26130" x="5648325" y="2286000"/>
          <p14:tracePt t="26144" x="5557838" y="2319338"/>
          <p14:tracePt t="26160" x="5414963" y="2381250"/>
          <p14:tracePt t="26177" x="5281613" y="2447925"/>
          <p14:tracePt t="26192" x="5091113" y="2547938"/>
          <p14:tracePt t="26197" x="5057775" y="2576513"/>
          <p14:tracePt t="26209" x="4976813" y="2624138"/>
          <p14:tracePt t="26221" x="4881563" y="2690813"/>
          <p14:tracePt t="26225" x="4819650" y="2738438"/>
          <p14:tracePt t="26238" x="4748213" y="2786063"/>
          <p14:tracePt t="26242" x="4724400" y="2805113"/>
          <p14:tracePt t="26256" x="4629150" y="2862263"/>
          <p14:tracePt t="26269" x="4557713" y="2900363"/>
          <p14:tracePt t="26284" x="4452938" y="2957513"/>
          <p14:tracePt t="26299" x="4319588" y="3019425"/>
          <p14:tracePt t="26315" x="4200525" y="3081338"/>
          <p14:tracePt t="26318" x="4095750" y="3133725"/>
          <p14:tracePt t="26351" x="3829050" y="3257550"/>
          <p14:tracePt t="26355" x="3729038" y="3300413"/>
          <p14:tracePt t="26381" x="3490913" y="3414713"/>
          <p14:tracePt t="26386" x="3400425" y="3457575"/>
          <p14:tracePt t="26414" x="3157538" y="3600450"/>
          <p14:tracePt t="26425" x="3133725" y="3614738"/>
          <p14:tracePt t="26445" x="3033713" y="3671888"/>
          <p14:tracePt t="26456" x="2990850" y="3686175"/>
          <p14:tracePt t="26475" x="2900363" y="3709988"/>
          <p14:tracePt t="26490" x="2838450" y="3714750"/>
          <p14:tracePt t="26507" x="2733675" y="3724275"/>
          <p14:tracePt t="26520" x="2633663" y="3738563"/>
          <p14:tracePt t="26538" x="2547938" y="3743325"/>
          <p14:tracePt t="26552" x="2457450" y="3752850"/>
          <p14:tracePt t="26572" x="2343150" y="3752850"/>
          <p14:tracePt t="26585" x="2314575" y="3752850"/>
          <p14:tracePt t="26602" x="2290763" y="3752850"/>
          <p14:tracePt t="26631" x="2281238" y="3748088"/>
          <p14:tracePt t="26660" x="2271713" y="3743325"/>
          <p14:tracePt t="26692" x="2205038" y="3700463"/>
          <p14:tracePt t="26698" x="2185988" y="3695700"/>
          <p14:tracePt t="26728" x="2147888" y="3667125"/>
          <p14:tracePt t="26743" x="2119313" y="3648075"/>
          <p14:tracePt t="26771" x="2100263" y="3633788"/>
          <p14:tracePt t="26786" x="2085975" y="3624263"/>
          <p14:tracePt t="26803" x="2071688" y="3609975"/>
          <p14:tracePt t="26822" x="2071688" y="3605213"/>
          <p14:tracePt t="26837" x="2062163" y="3595688"/>
          <p14:tracePt t="26863" x="2038350" y="3567113"/>
          <p14:tracePt t="26865" x="2033588" y="3567113"/>
          <p14:tracePt t="26881" x="2014538" y="3552825"/>
          <p14:tracePt t="26896" x="1995488" y="3543300"/>
          <p14:tracePt t="26925" x="1962150" y="3519488"/>
          <p14:tracePt t="26931" x="1957388" y="3514725"/>
          <p14:tracePt t="26942" x="1947863" y="3509963"/>
          <p14:tracePt t="26957" x="1938338" y="3500438"/>
          <p14:tracePt t="26989" x="1928813" y="3490913"/>
          <p14:tracePt t="27073" x="1914525" y="3486150"/>
          <p14:tracePt t="27085" x="1909763" y="3486150"/>
          <p14:tracePt t="27101" x="1905000" y="3481388"/>
          <p14:tracePt t="27114" x="1885950" y="3476625"/>
          <p14:tracePt t="27130" x="1866900" y="3467100"/>
          <p14:tracePt t="27146" x="1838325" y="3457575"/>
          <p14:tracePt t="27149" x="1824038" y="3452813"/>
          <p14:tracePt t="27164" x="1814513" y="3443288"/>
          <p14:tracePt t="27167" x="1800225" y="3433763"/>
          <p14:tracePt t="27174" x="1790700" y="3433763"/>
          <p14:tracePt t="27178" x="1785938" y="3433763"/>
          <p14:tracePt t="27193" x="1766888" y="3424238"/>
          <p14:tracePt t="27210" x="1762125" y="3424238"/>
          <p14:tracePt t="27262" x="1747838" y="3409950"/>
          <p14:tracePt t="27286" x="1724025" y="3405188"/>
          <p14:tracePt t="27318" x="1695450" y="3395663"/>
          <p14:tracePt t="27331" x="1676400" y="3386138"/>
          <p14:tracePt t="27363" x="1666875" y="3381375"/>
          <p14:tracePt t="27378" x="1638300" y="3376613"/>
          <p14:tracePt t="27395" x="1614488" y="3362325"/>
          <p14:tracePt t="27428" x="1576388" y="3352800"/>
          <p14:tracePt t="27444" x="1562100" y="3352800"/>
          <p14:tracePt t="27460" x="1547813" y="3352800"/>
          <p14:tracePt t="27488" x="1524000" y="3348038"/>
          <p14:tracePt t="27521" x="1452563" y="3348038"/>
          <p14:tracePt t="27523" x="1423988" y="3362325"/>
          <p14:tracePt t="27555" x="1390650" y="3376613"/>
          <p14:tracePt t="27582" x="1333500" y="3400425"/>
          <p14:tracePt t="27617" x="1266825" y="3448050"/>
          <p14:tracePt t="27632" x="1243013" y="3467100"/>
          <p14:tracePt t="27674" x="1195388" y="3490913"/>
          <p14:tracePt t="27709" x="1162050" y="3514725"/>
          <p14:tracePt t="27743" x="1119188" y="3557588"/>
          <p14:tracePt t="27778" x="1090613" y="3590925"/>
          <p14:tracePt t="27819" x="1057275" y="3633788"/>
          <p14:tracePt t="27831" x="1038225" y="3657600"/>
          <p14:tracePt t="27852" x="1019175" y="3681413"/>
          <p14:tracePt t="27864" x="1000125" y="3705225"/>
          <p14:tracePt t="27895" x="976313" y="3733800"/>
          <p14:tracePt t="27928" x="938213" y="3800475"/>
          <p14:tracePt t="27944" x="914400" y="3833813"/>
          <p14:tracePt t="27960" x="900113" y="3857625"/>
          <p14:tracePt t="27989" x="876300" y="3905250"/>
          <p14:tracePt t="28018" x="862013" y="3919538"/>
          <p14:tracePt t="28052" x="852488" y="3962400"/>
          <p14:tracePt t="28067" x="838200" y="3995738"/>
          <p14:tracePt t="28085" x="833438" y="4019550"/>
          <p14:tracePt t="28114" x="819150" y="4100513"/>
          <p14:tracePt t="28148" x="809625" y="4171950"/>
          <p14:tracePt t="28178" x="800100" y="4191000"/>
          <p14:tracePt t="28197" x="795338" y="4214813"/>
          <p14:tracePt t="28207" x="795338" y="4224338"/>
          <p14:tracePt t="28239" x="795338" y="4252913"/>
          <p14:tracePt t="28257" x="795338" y="4276725"/>
          <p14:tracePt t="28277" x="795338" y="4305300"/>
          <p14:tracePt t="28310" x="795338" y="4391025"/>
          <p14:tracePt t="28330" x="804863" y="4448175"/>
          <p14:tracePt t="28347" x="823913" y="4519613"/>
          <p14:tracePt t="28381" x="866775" y="4648200"/>
          <p14:tracePt t="28412" x="881063" y="4695825"/>
          <p14:tracePt t="28441" x="909638" y="4772025"/>
          <p14:tracePt t="28465" x="938213" y="4814888"/>
          <p14:tracePt t="28505" x="942975" y="4814888"/>
          <p14:tracePt t="28538" x="962025" y="4819650"/>
          <p14:tracePt t="28553" x="985838" y="4829175"/>
          <p14:tracePt t="28573" x="1052513" y="4838700"/>
          <p14:tracePt t="28603" x="1271588" y="4852988"/>
          <p14:tracePt t="28617" x="1347788" y="4857750"/>
          <p14:tracePt t="28621" x="1404938" y="4867275"/>
          <p14:tracePt t="28644" x="1566863" y="4872038"/>
          <p14:tracePt t="28660" x="1776413" y="4881563"/>
          <p14:tracePt t="28664" x="1843088" y="4881563"/>
          <p14:tracePt t="28694" x="2119313" y="4881563"/>
          <p14:tracePt t="28711" x="2228850" y="4862513"/>
          <p14:tracePt t="28739" x="2447925" y="4805363"/>
          <p14:tracePt t="28753" x="2505075" y="4791075"/>
          <p14:tracePt t="28757" x="2557463" y="4776788"/>
          <p14:tracePt t="28773" x="2686050" y="4748213"/>
          <p14:tracePt t="28791" x="2800350" y="4714875"/>
          <p14:tracePt t="28802" x="2876550" y="4691063"/>
          <p14:tracePt t="28821" x="2967038" y="4648200"/>
          <p14:tracePt t="28834" x="2995613" y="4629150"/>
          <p14:tracePt t="28835" x="3014663" y="4624388"/>
          <p14:tracePt t="28854" x="3043238" y="4600575"/>
          <p14:tracePt t="28869" x="3071813" y="4586288"/>
          <p14:tracePt t="28898" x="3090863" y="4562475"/>
          <p14:tracePt t="28957" x="3095625" y="4557713"/>
          <p14:tracePt t="28992" x="3095625" y="4543425"/>
          <p14:tracePt t="29112" x="3100388" y="4524375"/>
          <p14:tracePt t="29115" x="3100388" y="4519613"/>
          <p14:tracePt t="29148" x="3105150" y="4505325"/>
          <p14:tracePt t="29178" x="3105150" y="4495800"/>
          <p14:tracePt t="29207" x="3105150" y="4491038"/>
          <p14:tracePt t="29221" x="3105150" y="4476750"/>
          <p14:tracePt t="29241" x="3105150" y="4462463"/>
          <p14:tracePt t="29257" x="3105150" y="4391025"/>
          <p14:tracePt t="29272" x="3105150" y="4362450"/>
          <p14:tracePt t="29286" x="3105150" y="4329113"/>
          <p14:tracePt t="29299" x="3100388" y="4314825"/>
          <p14:tracePt t="29303" x="3100388" y="4305300"/>
          <p14:tracePt t="29332" x="3076575" y="4224338"/>
          <p14:tracePt t="29362" x="3028950" y="4105275"/>
          <p14:tracePt t="29379" x="2995613" y="4038600"/>
          <p14:tracePt t="29399" x="2943225" y="3929063"/>
          <p14:tracePt t="29425" x="2886075" y="3848100"/>
          <p14:tracePt t="29459" x="2800350" y="3724275"/>
          <p14:tracePt t="29487" x="2757488" y="3662363"/>
          <p14:tracePt t="29490" x="2743200" y="3643313"/>
          <p14:tracePt t="29504" x="2705100" y="3605213"/>
          <p14:tracePt t="29522" x="2671763" y="3562350"/>
          <p14:tracePt t="29535" x="2638425" y="3524250"/>
          <p14:tracePt t="29553" x="2600325" y="3471863"/>
          <p14:tracePt t="29569" x="2552700" y="3414713"/>
          <p14:tracePt t="29590" x="2490788" y="3328988"/>
          <p14:tracePt t="29599" x="2471738" y="3314700"/>
          <p14:tracePt t="29613" x="2428875" y="3262313"/>
          <p14:tracePt t="29631" x="2390775" y="3214688"/>
          <p14:tracePt t="29633" x="2376488" y="3200400"/>
          <p14:tracePt t="29663" x="2305050" y="3114675"/>
          <p14:tracePt t="29666" x="2286000" y="3095625"/>
          <p14:tracePt t="29667" x="2276475" y="3071813"/>
          <p14:tracePt t="29701" x="2214563" y="2986088"/>
          <p14:tracePt t="29719" x="2195513" y="2952750"/>
          <p14:tracePt t="29724" x="2176463" y="2928938"/>
          <p14:tracePt t="29739" x="2152650" y="2890838"/>
          <p14:tracePt t="29754" x="2119313" y="2857500"/>
          <p14:tracePt t="29759" x="2105025" y="2833688"/>
          <p14:tracePt t="29778" x="2071688" y="2795588"/>
          <p14:tracePt t="29788" x="2057400" y="2771775"/>
          <p14:tracePt t="29791" x="2047875" y="2762250"/>
          <p14:tracePt t="29804" x="2009775" y="2714625"/>
          <p14:tracePt t="29820" x="1990725" y="2690813"/>
          <p14:tracePt t="29835" x="1966913" y="2652713"/>
          <p14:tracePt t="29888" x="1919288" y="2590800"/>
          <p14:tracePt t="29910" x="1895475" y="2562225"/>
          <p14:tracePt t="29928" x="1876425" y="2538413"/>
          <p14:tracePt t="29961" x="1857375" y="2514600"/>
          <p14:tracePt t="29992" x="1824038" y="2466975"/>
          <p14:tracePt t="30008" x="1809750" y="2443163"/>
          <p14:tracePt t="30023" x="1762125" y="2357438"/>
          <p14:tracePt t="30037" x="1738313" y="2324100"/>
          <p14:tracePt t="30053" x="1728788" y="2295525"/>
          <p14:tracePt t="30066" x="1714500" y="2271713"/>
          <p14:tracePt t="30073" x="1714500" y="2266950"/>
          <p14:tracePt t="30087" x="1709738" y="2252663"/>
          <p14:tracePt t="30120" x="1700213" y="2233613"/>
          <p14:tracePt t="30135" x="1700213" y="2228850"/>
          <p14:tracePt t="30147" x="1695450" y="2219325"/>
          <p14:tracePt t="30226" x="1695450" y="2214563"/>
          <p14:tracePt t="30256" x="1695450" y="2209800"/>
          <p14:tracePt t="30353" x="1728788" y="2200275"/>
          <p14:tracePt t="30367" x="1781175" y="2195513"/>
          <p14:tracePt t="30383" x="1824038" y="2181225"/>
          <p14:tracePt t="30398" x="1895475" y="2171700"/>
          <p14:tracePt t="30417" x="1976438" y="2157413"/>
          <p14:tracePt t="30430" x="2066925" y="2143125"/>
          <p14:tracePt t="30445" x="2152650" y="2138363"/>
          <p14:tracePt t="30459" x="2224088" y="2128838"/>
          <p14:tracePt t="30481" x="2328863" y="2124075"/>
          <p14:tracePt t="30486" x="2381250" y="2124075"/>
          <p14:tracePt t="30494" x="2409825" y="2119313"/>
          <p14:tracePt t="30508" x="2495550" y="2119313"/>
          <p14:tracePt t="30520" x="2533650" y="2119313"/>
          <p14:tracePt t="30537" x="2633663" y="2119313"/>
          <p14:tracePt t="30551" x="2695575" y="2119313"/>
          <p14:tracePt t="30555" x="2738438" y="2119313"/>
          <p14:tracePt t="30570" x="2786063" y="2119313"/>
          <p14:tracePt t="30587" x="2819400" y="2119313"/>
          <p14:tracePt t="30612" x="2871788" y="2119313"/>
          <p14:tracePt t="30617" x="2895600" y="2119313"/>
          <p14:tracePt t="30620" x="2914650" y="2119313"/>
          <p14:tracePt t="30636" x="2957513" y="2119313"/>
          <p14:tracePt t="30662" x="3090863" y="2133600"/>
          <p14:tracePt t="30696" x="3281363" y="2181225"/>
          <p14:tracePt t="30730" x="3371850" y="2195513"/>
          <p14:tracePt t="30733" x="3386138" y="2195513"/>
          <p14:tracePt t="30759" x="3405188" y="2195513"/>
          <p14:tracePt t="30785" x="3409950" y="2195513"/>
          <p14:tracePt t="30789" x="3414713" y="2195513"/>
          <p14:tracePt t="30801" x="3419475" y="2200275"/>
          <p14:tracePt t="30819" x="3419475" y="2205038"/>
          <p14:tracePt t="30833" x="3429000" y="2214563"/>
          <p14:tracePt t="30854" x="3448050" y="2238375"/>
          <p14:tracePt t="30883" x="3500438" y="2309813"/>
          <p14:tracePt t="30912" x="3567113" y="2419350"/>
          <p14:tracePt t="30917" x="3590925" y="2462213"/>
          <p14:tracePt t="30928" x="3633788" y="2566988"/>
          <p14:tracePt t="30943" x="3648075" y="2605088"/>
          <p14:tracePt t="30959" x="3667125" y="2762250"/>
          <p14:tracePt t="30973" x="3667125" y="2867025"/>
          <p14:tracePt t="31006" x="3667125" y="3062288"/>
          <p14:tracePt t="31021" x="3667125" y="3167063"/>
          <p14:tracePt t="31038" x="3667125" y="3271838"/>
          <p14:tracePt t="31054" x="3667125" y="3367088"/>
          <p14:tracePt t="31071" x="3676650" y="3586163"/>
          <p14:tracePt t="31084" x="3686175" y="3643313"/>
          <p14:tracePt t="31097" x="3686175" y="3795713"/>
          <p14:tracePt t="31103" x="3686175" y="3852863"/>
          <p14:tracePt t="31115" x="3686175" y="3900488"/>
          <p14:tracePt t="31134" x="3686175" y="4067175"/>
          <p14:tracePt t="31149" x="3686175" y="4124325"/>
          <p14:tracePt t="31175" x="3686175" y="4214813"/>
          <p14:tracePt t="31178" x="3681413" y="4243388"/>
          <p14:tracePt t="31198" x="3671888" y="4305300"/>
          <p14:tracePt t="31226" x="3652838" y="4367213"/>
          <p14:tracePt t="31228" x="3652838" y="4371975"/>
          <p14:tracePt t="31241" x="3643313" y="4381500"/>
          <p14:tracePt t="31259" x="3643313" y="4386263"/>
          <p14:tracePt t="31336" x="3643313" y="4381500"/>
          <p14:tracePt t="31393" x="3629025" y="4395788"/>
          <p14:tracePt t="31433" x="3609975" y="4395788"/>
          <p14:tracePt t="31456" x="3595688" y="4395788"/>
          <p14:tracePt t="31461" x="3586163" y="4395788"/>
          <p14:tracePt t="31478" x="3581400" y="4395788"/>
          <p14:tracePt t="31508" x="3567113" y="4395788"/>
          <p14:tracePt t="31523" x="3557588" y="4395788"/>
          <p14:tracePt t="31544" x="3543300" y="4395788"/>
          <p14:tracePt t="31569" x="3529013" y="4395788"/>
          <p14:tracePt t="31574" x="3519488" y="4395788"/>
          <p14:tracePt t="31585" x="3509963" y="4395788"/>
          <p14:tracePt t="31600" x="3500438" y="4395788"/>
          <p14:tracePt t="31614" x="3467100" y="4395788"/>
          <p14:tracePt t="31618" x="3452813" y="4395788"/>
          <p14:tracePt t="31631" x="3443288" y="4395788"/>
          <p14:tracePt t="31634" x="3429000" y="4395788"/>
          <p14:tracePt t="31658" x="3400425" y="4395788"/>
          <p14:tracePt t="31664" x="3390900" y="4395788"/>
          <p14:tracePt t="31681" x="3371850" y="4395788"/>
          <p14:tracePt t="31718" x="3290888" y="4395788"/>
          <p14:tracePt t="31730" x="3257550" y="4391025"/>
          <p14:tracePt t="31742" x="3214688" y="4381500"/>
          <p14:tracePt t="31757" x="3138488" y="4348163"/>
          <p14:tracePt t="31764" x="3109913" y="4333875"/>
          <p14:tracePt t="31769" x="3057525" y="4305300"/>
          <p14:tracePt t="31776" x="3024188" y="4291013"/>
          <p14:tracePt t="31804" x="2914650" y="4224338"/>
          <p14:tracePt t="31805" x="2871788" y="4195763"/>
          <p14:tracePt t="31820" x="2838450" y="4171950"/>
          <p14:tracePt t="31834" x="2767013" y="4110038"/>
          <p14:tracePt t="31836" x="2743200" y="4090988"/>
          <p14:tracePt t="31851" x="2667000" y="4038600"/>
          <p14:tracePt t="31868" x="2595563" y="3981450"/>
          <p14:tracePt t="31882" x="2528888" y="3933825"/>
          <p14:tracePt t="31898" x="2476500" y="3900488"/>
          <p14:tracePt t="31930" x="2366963" y="3805238"/>
          <p14:tracePt t="31941" x="2309813" y="3757613"/>
          <p14:tracePt t="31964" x="2224088" y="3657600"/>
          <p14:tracePt t="31995" x="2128838" y="3495675"/>
          <p14:tracePt t="32008" x="2124075" y="3471863"/>
          <p14:tracePt t="32051" x="2057400" y="3214688"/>
          <p14:tracePt t="32083" x="2038350" y="3100388"/>
          <p14:tracePt t="32117" x="2009775" y="2957513"/>
          <p14:tracePt t="32121" x="2005013" y="2938463"/>
          <p14:tracePt t="32145" x="1995488" y="2876550"/>
          <p14:tracePt t="32161" x="1981200" y="2833688"/>
          <p14:tracePt t="32167" x="1981200" y="2809875"/>
          <p14:tracePt t="32175" x="1971675" y="2786063"/>
          <p14:tracePt t="32181" x="1966913" y="2767013"/>
          <p14:tracePt t="32212" x="1952625" y="2681288"/>
          <p14:tracePt t="32242" x="1943100" y="2600325"/>
          <p14:tracePt t="32258" x="1943100" y="2576513"/>
          <p14:tracePt t="32277" x="1943100" y="2533650"/>
          <p14:tracePt t="32302" x="1943100" y="2447925"/>
          <p14:tracePt t="32339" x="1943100" y="2395538"/>
          <p14:tracePt t="32358" x="1943100" y="2381250"/>
          <p14:tracePt t="32400" x="1943100" y="2362200"/>
          <p14:tracePt t="32443" x="1938338" y="2352675"/>
          <p14:tracePt t="32477" x="1938338" y="2347913"/>
          <p14:tracePt t="32492" x="1933575" y="2328863"/>
          <p14:tracePt t="32507" x="1924050" y="2324100"/>
          <p14:tracePt t="32523" x="1919288" y="2314575"/>
          <p14:tracePt t="32525" x="1914525" y="2305050"/>
          <p14:tracePt t="32559" x="1881188" y="2281238"/>
          <p14:tracePt t="32585" x="1843088" y="2257425"/>
          <p14:tracePt t="32593" x="1809750" y="2228850"/>
          <p14:tracePt t="32605" x="1800225" y="2224088"/>
          <p14:tracePt t="32633" x="1738313" y="2190750"/>
          <p14:tracePt t="32649" x="1719263" y="2181225"/>
          <p14:tracePt t="32675" x="1695450" y="2171700"/>
          <p14:tracePt t="32680" x="1685925" y="2166938"/>
          <p14:tracePt t="32693" x="1666875" y="2162175"/>
          <p14:tracePt t="32700" x="1652588" y="2157413"/>
          <p14:tracePt t="32718" x="1624013" y="2147888"/>
          <p14:tracePt t="32723" x="1609725" y="2143125"/>
          <p14:tracePt t="32730" x="1600200" y="2143125"/>
          <p14:tracePt t="32737" x="1595438" y="2138363"/>
          <p14:tracePt t="32772" x="1590675" y="2133600"/>
          <p14:tracePt t="32837" x="1581150" y="2124075"/>
          <p14:tracePt t="32881" x="1576388" y="2124075"/>
          <p14:tracePt t="32898" x="1576388" y="2119313"/>
          <p14:tracePt t="33197" x="1581150" y="2119313"/>
          <p14:tracePt t="33244" x="1638300" y="2100263"/>
          <p14:tracePt t="33250" x="1652588" y="2100263"/>
          <p14:tracePt t="33257" x="1666875" y="2100263"/>
          <p14:tracePt t="33260" x="1685925" y="2100263"/>
          <p14:tracePt t="33276" x="1700213" y="2100263"/>
          <p14:tracePt t="33285" x="1738313" y="2100263"/>
          <p14:tracePt t="33291" x="1752600" y="2100263"/>
          <p14:tracePt t="33306" x="1809750" y="2100263"/>
          <p14:tracePt t="33335" x="1905000" y="2100263"/>
          <p14:tracePt t="33339" x="1933575" y="2100263"/>
          <p14:tracePt t="33351" x="1985963" y="2100263"/>
          <p14:tracePt t="33368" x="2033588" y="2095500"/>
          <p14:tracePt t="34033" x="3281363" y="2062163"/>
          <p14:tracePt t="34047" x="3286125" y="2062163"/>
          <p14:tracePt t="34242" x="3290888" y="2062163"/>
          <p14:tracePt t="34259" x="3348038" y="2062163"/>
          <p14:tracePt t="34272" x="3352800" y="2062163"/>
          <p14:tracePt t="34748" x="3352800" y="2076450"/>
          <p14:tracePt t="34760" x="3352800" y="2095500"/>
          <p14:tracePt t="34774" x="3352800" y="2105025"/>
          <p14:tracePt t="34787" x="3352800" y="2119313"/>
          <p14:tracePt t="34801" x="3352800" y="2124075"/>
          <p14:tracePt t="34835" x="3352800" y="2143125"/>
          <p14:tracePt t="34838" x="3352800" y="2152650"/>
          <p14:tracePt t="34860" x="3352800" y="2162175"/>
          <p14:tracePt t="34886" x="3352800" y="2195513"/>
          <p14:tracePt t="34888" x="3352800" y="2205038"/>
          <p14:tracePt t="34912" x="3352800" y="2228850"/>
          <p14:tracePt t="34944" x="3352800" y="2252663"/>
          <p14:tracePt t="34958" x="3352800" y="2281238"/>
          <p14:tracePt t="34982" x="3352800" y="2300288"/>
          <p14:tracePt t="34993" x="3348038" y="2338388"/>
          <p14:tracePt t="35006" x="3348038" y="2376488"/>
          <p14:tracePt t="35039" x="3348038" y="2481263"/>
          <p14:tracePt t="35055" x="3348038" y="2538413"/>
          <p14:tracePt t="35085" x="3348038" y="2614613"/>
          <p14:tracePt t="35101" x="3343275" y="2690813"/>
          <p14:tracePt t="35118" x="3333750" y="2762250"/>
          <p14:tracePt t="35131" x="3333750" y="2819400"/>
          <p14:tracePt t="35151" x="3328988" y="2876550"/>
          <p14:tracePt t="35168" x="3319463" y="2933700"/>
          <p14:tracePt t="35195" x="3319463" y="2981325"/>
          <p14:tracePt t="35198" x="3309938" y="3038475"/>
          <p14:tracePt t="35244" x="3290888" y="3157538"/>
          <p14:tracePt t="35259" x="3276600" y="3224213"/>
          <p14:tracePt t="35288" x="3257550" y="3505200"/>
          <p14:tracePt t="35318" x="3233738" y="3657600"/>
          <p14:tracePt t="35330" x="3224213" y="3695700"/>
          <p14:tracePt t="35336" x="3219450" y="3733800"/>
          <p14:tracePt t="35351" x="3205163" y="3795713"/>
          <p14:tracePt t="35382" x="3181350" y="3924300"/>
          <p14:tracePt t="35398" x="3167063" y="3995738"/>
          <p14:tracePt t="35430" x="3148013" y="4081463"/>
          <p14:tracePt t="35461" x="3133725" y="4114800"/>
          <p14:tracePt t="35491" x="3133725" y="4119563"/>
          <p14:tracePt t="35793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66F5AD94-36E5-49B0-8D77-8B14DB95B730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FD7B522-A3F8-4D2D-81BA-4E2B06423F42}" type="slidenum">
              <a:rPr lang="en-US" altLang="zh-CN"/>
              <a:pPr>
                <a:defRPr/>
              </a:pPr>
              <a:t>8</a:t>
            </a:fld>
            <a:endParaRPr lang="en-US" altLang="zh-CN"/>
          </a:p>
        </p:txBody>
      </p:sp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实现二分查找（续）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458200" cy="4987925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/>
              <a:t>	</a:t>
            </a:r>
            <a:r>
              <a:rPr lang="en-US" altLang="zh-CN" sz="2000" dirty="0" err="1" smtClean="0"/>
              <a:t>int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binsearch</a:t>
            </a:r>
            <a:r>
              <a:rPr lang="en-US" altLang="zh-CN" sz="2000" dirty="0" smtClean="0"/>
              <a:t>(</a:t>
            </a:r>
            <a:r>
              <a:rPr lang="en-US" altLang="zh-CN" sz="2000" dirty="0" err="1" smtClean="0"/>
              <a:t>int</a:t>
            </a:r>
            <a:r>
              <a:rPr lang="en-US" altLang="zh-CN" sz="2000" dirty="0" smtClean="0"/>
              <a:t> x, </a:t>
            </a:r>
            <a:r>
              <a:rPr lang="en-US" altLang="zh-CN" sz="2000" dirty="0" err="1" smtClean="0"/>
              <a:t>int</a:t>
            </a:r>
            <a:r>
              <a:rPr lang="en-US" altLang="zh-CN" sz="2000" dirty="0" smtClean="0"/>
              <a:t>[] A, </a:t>
            </a:r>
            <a:r>
              <a:rPr lang="en-US" altLang="zh-CN" sz="2000" dirty="0" err="1" smtClean="0"/>
              <a:t>int</a:t>
            </a:r>
            <a:r>
              <a:rPr lang="en-US" altLang="zh-CN" sz="2000" dirty="0" smtClean="0"/>
              <a:t> n)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/>
              <a:t>	//@requires 0 &lt;= n &amp;&amp; n &lt;= \length(A);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/>
              <a:t>	//@requires </a:t>
            </a:r>
            <a:r>
              <a:rPr lang="en-US" altLang="zh-CN" sz="2000" dirty="0" err="1" smtClean="0"/>
              <a:t>is_sorted</a:t>
            </a:r>
            <a:r>
              <a:rPr lang="en-US" altLang="zh-CN" sz="2000" dirty="0" smtClean="0"/>
              <a:t>(A, 0, n);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/>
              <a:t>	/*@ensures (-1 == \result &amp;&amp; !</a:t>
            </a:r>
            <a:r>
              <a:rPr lang="en-US" altLang="zh-CN" sz="2000" dirty="0" err="1" smtClean="0"/>
              <a:t>is_in</a:t>
            </a:r>
            <a:r>
              <a:rPr lang="en-US" altLang="zh-CN" sz="2000" dirty="0" smtClean="0"/>
              <a:t>(x, A, 0, n))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/>
              <a:t>	       || ((0 &lt;= \result &amp;&amp; \result &lt; n) &amp;&amp; A[\result] == 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/>
              <a:t>	 @*/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/>
              <a:t>	</a:t>
            </a:r>
            <a:r>
              <a:rPr lang="en-US" altLang="zh-CN" sz="2000" dirty="0" smtClean="0">
                <a:solidFill>
                  <a:srgbClr val="FF0000"/>
                </a:solidFill>
              </a:rPr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>
                <a:solidFill>
                  <a:srgbClr val="FF0000"/>
                </a:solidFill>
              </a:rPr>
              <a:t>       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int</a:t>
            </a:r>
            <a:r>
              <a:rPr lang="en-US" altLang="zh-CN" sz="2000" dirty="0" smtClean="0">
                <a:solidFill>
                  <a:srgbClr val="FF0000"/>
                </a:solidFill>
              </a:rPr>
              <a:t> lower = 0;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>
                <a:solidFill>
                  <a:srgbClr val="FF0000"/>
                </a:solidFill>
              </a:rPr>
              <a:t>	  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int</a:t>
            </a:r>
            <a:r>
              <a:rPr lang="en-US" altLang="zh-CN" sz="2000" dirty="0" smtClean="0">
                <a:solidFill>
                  <a:srgbClr val="FF0000"/>
                </a:solidFill>
              </a:rPr>
              <a:t> upper =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>
                <a:solidFill>
                  <a:srgbClr val="FF0000"/>
                </a:solidFill>
              </a:rPr>
              <a:t>	  while (lower &lt; upper)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>
                <a:solidFill>
                  <a:srgbClr val="FF0000"/>
                </a:solidFill>
              </a:rPr>
              <a:t>	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>
                <a:solidFill>
                  <a:srgbClr val="FF0000"/>
                </a:solidFill>
              </a:rPr>
              <a:t>	   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>
                <a:solidFill>
                  <a:srgbClr val="FF0000"/>
                </a:solidFill>
              </a:rPr>
              <a:t>	      // ...??...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>
                <a:solidFill>
                  <a:srgbClr val="FF0000"/>
                </a:solidFill>
              </a:rPr>
              <a:t>	    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>
                <a:solidFill>
                  <a:srgbClr val="FF0000"/>
                </a:solidFill>
              </a:rPr>
              <a:t>	    return -1;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dirty="0" smtClean="0">
                <a:solidFill>
                  <a:srgbClr val="FF0000"/>
                </a:solidFill>
              </a:rPr>
              <a:t>	}</a:t>
            </a:r>
          </a:p>
        </p:txBody>
      </p:sp>
      <p:pic>
        <p:nvPicPr>
          <p:cNvPr id="12" name="音频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474"/>
    </mc:Choice>
    <mc:Fallback>
      <p:transition spd="slow" advTm="35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1218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218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18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218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218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218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185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67" x="4286250" y="3500438"/>
          <p14:tracePt t="4487" x="4267200" y="3500438"/>
          <p14:tracePt t="4499" x="4252913" y="3500438"/>
          <p14:tracePt t="4504" x="4248150" y="3500438"/>
          <p14:tracePt t="4522" x="4181475" y="3500438"/>
          <p14:tracePt t="4531" x="4100513" y="3505200"/>
          <p14:tracePt t="4539" x="4071938" y="3505200"/>
          <p14:tracePt t="4551" x="4033838" y="3514725"/>
          <p14:tracePt t="4557" x="3990975" y="3514725"/>
          <p14:tracePt t="4569" x="3924300" y="3519488"/>
          <p14:tracePt t="4576" x="3881438" y="3524250"/>
          <p14:tracePt t="4594" x="3786188" y="3533775"/>
          <p14:tracePt t="4599" x="3719513" y="3533775"/>
          <p14:tracePt t="4634" x="3490913" y="3533775"/>
          <p14:tracePt t="4638" x="3443288" y="3533775"/>
          <p14:tracePt t="4699" x="3133725" y="3533775"/>
          <p14:tracePt t="4888" x="2481263" y="3533775"/>
          <p14:tracePt t="4894" x="2476500" y="3538538"/>
          <p14:tracePt t="4902" x="2466975" y="3538538"/>
          <p14:tracePt t="4966" x="2328863" y="3552825"/>
          <p14:tracePt t="5027" x="2233613" y="3557588"/>
          <p14:tracePt t="5088" x="2066925" y="3562350"/>
          <p14:tracePt t="5150" x="1757363" y="3567113"/>
          <p14:tracePt t="5213" x="1638300" y="3567113"/>
          <p14:tracePt t="5313" x="1633538" y="3567113"/>
          <p14:tracePt t="5371" x="1604963" y="3581400"/>
          <p14:tracePt t="5487" x="1581150" y="3581400"/>
          <p14:tracePt t="5654" x="1628775" y="3581400"/>
          <p14:tracePt t="5716" x="1990725" y="3600450"/>
          <p14:tracePt t="5779" x="2081213" y="3600450"/>
          <p14:tracePt t="5832" x="2257425" y="3638550"/>
          <p14:tracePt t="5891" x="2276475" y="3638550"/>
          <p14:tracePt t="5999" x="2171700" y="3686175"/>
          <p14:tracePt t="6000" x="2157413" y="3690938"/>
          <p14:tracePt t="6057" x="2033588" y="3752850"/>
          <p14:tracePt t="6121" x="1895475" y="3800475"/>
          <p14:tracePt t="6166" x="1866900" y="3814763"/>
          <p14:tracePt t="6228" x="1776413" y="3848100"/>
          <p14:tracePt t="6276" x="1747838" y="3862388"/>
          <p14:tracePt t="6327" x="1728788" y="3867150"/>
          <p14:tracePt t="6373" x="1709738" y="3867150"/>
          <p14:tracePt t="6612" x="1919288" y="3867150"/>
          <p14:tracePt t="6620" x="1962150" y="3867150"/>
          <p14:tracePt t="6682" x="2100263" y="3867150"/>
          <p14:tracePt t="6685" x="2114550" y="3867150"/>
          <p14:tracePt t="6744" x="2162175" y="3867150"/>
          <p14:tracePt t="7235" x="2185988" y="3876675"/>
          <p14:tracePt t="13670" x="2166938" y="3876675"/>
          <p14:tracePt t="13726" x="2152650" y="3876675"/>
          <p14:tracePt t="13788" x="2114550" y="3876675"/>
          <p14:tracePt t="13796" x="2109788" y="3876675"/>
          <p14:tracePt t="13842" x="2057400" y="3876675"/>
          <p14:tracePt t="13915" x="1962150" y="3871913"/>
          <p14:tracePt t="13952" x="1943100" y="3867150"/>
          <p14:tracePt t="14009" x="1876425" y="3848100"/>
          <p14:tracePt t="14011" x="1857375" y="3843338"/>
          <p14:tracePt t="14059" x="1838325" y="3833813"/>
          <p14:tracePt t="14106" x="1819275" y="3824288"/>
          <p14:tracePt t="14149" x="1781175" y="3795713"/>
          <p14:tracePt t="14199" x="1757363" y="3781425"/>
          <p14:tracePt t="14242" x="1714500" y="3738563"/>
          <p14:tracePt t="14248" x="1695450" y="3724275"/>
          <p14:tracePt t="14295" x="1676400" y="3705225"/>
          <p14:tracePt t="14338" x="1652588" y="3686175"/>
          <p14:tracePt t="14387" x="1643063" y="3676650"/>
          <p14:tracePt t="14436" x="1624013" y="3657600"/>
          <p14:tracePt t="14492" x="1595438" y="3624263"/>
          <p14:tracePt t="14591" x="1576388" y="3609975"/>
          <p14:tracePt t="14641" x="1576388" y="3605213"/>
          <p14:tracePt t="14747" x="1562100" y="3600450"/>
          <p14:tracePt t="14792" x="1543050" y="3595688"/>
          <p14:tracePt t="14889" x="1533525" y="3595688"/>
          <p14:tracePt t="15200" x="1538288" y="3590925"/>
          <p14:tracePt t="15247" x="1714500" y="3576638"/>
          <p14:tracePt t="15264" x="1804988" y="3567113"/>
          <p14:tracePt t="15313" x="1900238" y="3552825"/>
          <p14:tracePt t="15365" x="2057400" y="3552825"/>
          <p14:tracePt t="15424" x="2181225" y="3552825"/>
          <p14:tracePt t="15434" x="2185988" y="3552825"/>
          <p14:tracePt t="15444" x="2195513" y="3552825"/>
          <p14:tracePt t="15494" x="2271713" y="3552825"/>
          <p14:tracePt t="15508" x="2281238" y="3552825"/>
          <p14:tracePt t="15557" x="2305050" y="3552825"/>
          <p14:tracePt t="15611" x="2409825" y="3552825"/>
          <p14:tracePt t="15623" x="2428875" y="3552825"/>
          <p14:tracePt t="15669" x="2486025" y="3548063"/>
          <p14:tracePt t="15730" x="2543175" y="3543300"/>
          <p14:tracePt t="15773" x="2552700" y="3543300"/>
          <p14:tracePt t="15872" x="2590800" y="3543300"/>
          <p14:tracePt t="15917" x="2600325" y="3543300"/>
          <p14:tracePt t="15969" x="2705100" y="3548063"/>
          <p14:tracePt t="16073" x="2795588" y="3605213"/>
          <p14:tracePt t="16124" x="2809875" y="3648075"/>
          <p14:tracePt t="16126" x="2814638" y="3657600"/>
          <p14:tracePt t="16199" x="2814638" y="3709988"/>
          <p14:tracePt t="16251" x="2795588" y="3771900"/>
          <p14:tracePt t="16262" x="2781300" y="3781425"/>
          <p14:tracePt t="16341" x="2733675" y="3829050"/>
          <p14:tracePt t="16399" x="2676525" y="3848100"/>
          <p14:tracePt t="16404" x="2671763" y="3852863"/>
          <p14:tracePt t="16461" x="2633663" y="3857625"/>
          <p14:tracePt t="16465" x="2628900" y="3862388"/>
          <p14:tracePt t="16530" x="2576513" y="3876675"/>
          <p14:tracePt t="16533" x="2566988" y="3881438"/>
          <p14:tracePt t="16578" x="2538413" y="3886200"/>
          <p14:tracePt t="16639" x="2519363" y="3890963"/>
          <p14:tracePt t="16680" x="2447925" y="3890963"/>
          <p14:tracePt t="16734" x="2386013" y="3890963"/>
          <p14:tracePt t="17263" x="1690688" y="3871913"/>
          <p14:tracePt t="17323" x="1652588" y="3871913"/>
          <p14:tracePt t="17384" x="1590675" y="3867150"/>
          <p14:tracePt t="17434" x="1552575" y="3867150"/>
          <p14:tracePt t="17498" x="1490663" y="3867150"/>
          <p14:tracePt t="17553" x="1471613" y="3867150"/>
          <p14:tracePt t="17916" x="1481138" y="3867150"/>
          <p14:tracePt t="17976" x="1600200" y="3867150"/>
          <p14:tracePt t="17980" x="1619250" y="3867150"/>
          <p14:tracePt t="17991" x="1633538" y="3867150"/>
          <p14:tracePt t="17995" x="1671638" y="3867150"/>
          <p14:tracePt t="18056" x="1857375" y="3867150"/>
          <p14:tracePt t="18062" x="1881188" y="3867150"/>
          <p14:tracePt t="18118" x="2043113" y="3867150"/>
          <p14:tracePt t="18167" x="2081213" y="3867150"/>
          <p14:tracePt t="18228" x="2138363" y="3867150"/>
          <p14:tracePt t="18280" x="2152650" y="3867150"/>
          <p14:tracePt t="22970" x="2128838" y="3857625"/>
          <p14:tracePt t="23016" x="2105025" y="3852863"/>
          <p14:tracePt t="23072" x="2095500" y="3848100"/>
          <p14:tracePt t="23120" x="2081213" y="3833813"/>
          <p14:tracePt t="23170" x="2052638" y="3795713"/>
          <p14:tracePt t="23181" x="2052638" y="3790950"/>
          <p14:tracePt t="23231" x="2043113" y="3752850"/>
          <p14:tracePt t="23290" x="2038350" y="3719513"/>
          <p14:tracePt t="23337" x="2038350" y="3705225"/>
          <p14:tracePt t="23386" x="2038350" y="3690938"/>
          <p14:tracePt t="23436" x="2033588" y="3657600"/>
          <p14:tracePt t="23494" x="2033588" y="3648075"/>
          <p14:tracePt t="23576" x="2028825" y="3643313"/>
          <p14:tracePt t="23620" x="2024063" y="3629025"/>
          <p14:tracePt t="23667" x="2024063" y="3619500"/>
          <p14:tracePt t="23711" x="2024063" y="3614738"/>
          <p14:tracePt t="24008" x="2019300" y="3614738"/>
          <p14:tracePt t="24371" x="2019300" y="3619500"/>
          <p14:tracePt t="24414" x="2019300" y="3638550"/>
          <p14:tracePt t="24463" x="2019300" y="3676650"/>
          <p14:tracePt t="24515" x="2019300" y="3690938"/>
          <p14:tracePt t="24604" x="2019300" y="3757613"/>
          <p14:tracePt t="24651" x="2019300" y="3805238"/>
          <p14:tracePt t="24719" x="2019300" y="3857625"/>
          <p14:tracePt t="24761" x="2019300" y="3867150"/>
          <p14:tracePt t="24814" x="2019300" y="3895725"/>
          <p14:tracePt t="24857" x="2019300" y="3933825"/>
          <p14:tracePt t="24990" x="2019300" y="3948113"/>
          <p14:tracePt t="33964" x="2105025" y="3919538"/>
          <p14:tracePt t="34026" x="2262188" y="3900488"/>
          <p14:tracePt t="34108" x="2738438" y="3814763"/>
          <p14:tracePt t="34165" x="2838450" y="3781425"/>
          <p14:tracePt t="34230" x="2995613" y="3752850"/>
          <p14:tracePt t="34289" x="3033713" y="3743325"/>
          <p14:tracePt t="34400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66F5AD94-36E5-49B0-8D77-8B14DB95B730}" type="datetime1">
              <a:rPr lang="zh-CN" altLang="en-US"/>
              <a:pPr>
                <a:defRPr/>
              </a:pPr>
              <a:t>2020/5/7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FD7B522-A3F8-4D2D-81BA-4E2B06423F42}" type="slidenum">
              <a:rPr lang="en-US" altLang="zh-CN"/>
              <a:pPr>
                <a:defRPr/>
              </a:pPr>
              <a:t>9</a:t>
            </a:fld>
            <a:endParaRPr lang="en-US" altLang="zh-CN"/>
          </a:p>
        </p:txBody>
      </p:sp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mtClean="0"/>
              <a:t>3 </a:t>
            </a:r>
            <a:r>
              <a:rPr lang="zh-CN" altLang="en-US" smtClean="0"/>
              <a:t>实现二分查找（续）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458200" cy="4987925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int binsearch(int x, int[] A, int n)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//@requires 0 &lt;= n &amp;&amp; n &lt;= \length(A);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//@requires is_sorted(A, 0, n);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/*@ensures (-1 == \result &amp;&amp; !is_in(x, A, 0, n))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       || ((0 &lt;= \result &amp;&amp; \result &lt; n) &amp;&amp; A[\result] == x);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 @*/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/>
              <a:t>	</a:t>
            </a:r>
            <a:r>
              <a:rPr lang="en-US" altLang="zh-CN" sz="2000" smtClean="0">
                <a:solidFill>
                  <a:srgbClr val="FF0000"/>
                </a:solidFill>
              </a:rPr>
              <a:t>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       int lower = 0;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  int upper =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  while (lower &lt; upper)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    //@loop_invariant 0 &lt;= lower &amp;&amp; lower &lt;= upper &amp;&amp; upper &lt;= n;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    {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      // ...??...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    }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    return -1;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2000" smtClean="0">
                <a:solidFill>
                  <a:srgbClr val="FF0000"/>
                </a:solidFill>
              </a:rPr>
              <a:t>	}</a:t>
            </a:r>
          </a:p>
        </p:txBody>
      </p:sp>
      <p:pic>
        <p:nvPicPr>
          <p:cNvPr id="13" name="音频 1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56807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773"/>
    </mc:Choice>
    <mc:Fallback>
      <p:transition spd="slow" advTm="41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1218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218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185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2185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2185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2185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185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2185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55" x="4148138" y="3648075"/>
          <p14:tracePt t="1621" x="2809875" y="4010025"/>
          <p14:tracePt t="1677" x="2376488" y="4114800"/>
          <p14:tracePt t="1680" x="2324100" y="4129088"/>
          <p14:tracePt t="1734" x="2071688" y="4181475"/>
          <p14:tracePt t="1743" x="2038350" y="4186238"/>
          <p14:tracePt t="1793" x="1838325" y="4229100"/>
          <p14:tracePt t="1840" x="1671638" y="4271963"/>
          <p14:tracePt t="1888" x="1481138" y="4314825"/>
          <p14:tracePt t="1943" x="1319213" y="4362450"/>
          <p14:tracePt t="2004" x="1252538" y="4371975"/>
          <p14:tracePt t="2053" x="1243013" y="4371975"/>
          <p14:tracePt t="2237" x="1238250" y="4362450"/>
          <p14:tracePt t="2279" x="1252538" y="4314825"/>
          <p14:tracePt t="2340" x="1262063" y="4276725"/>
          <p14:tracePt t="2383" x="1262063" y="4267200"/>
          <p14:tracePt t="2450" x="1262063" y="4238625"/>
          <p14:tracePt t="2498" x="1262063" y="4233863"/>
          <p14:tracePt t="2557" x="1262063" y="4224338"/>
          <p14:tracePt t="2680" x="1262063" y="4219575"/>
          <p14:tracePt t="2855" x="1271588" y="4219575"/>
          <p14:tracePt t="2914" x="1290638" y="4210050"/>
          <p14:tracePt t="2920" x="1295400" y="4210050"/>
          <p14:tracePt t="2979" x="1371600" y="4195763"/>
          <p14:tracePt t="3026" x="1419225" y="4186238"/>
          <p14:tracePt t="3086" x="1485900" y="4171950"/>
          <p14:tracePt t="3144" x="1524000" y="4167188"/>
          <p14:tracePt t="3212" x="1566863" y="4162425"/>
          <p14:tracePt t="3271" x="1585913" y="4162425"/>
          <p14:tracePt t="3324" x="1595438" y="4162425"/>
          <p14:tracePt t="3491" x="1600200" y="4162425"/>
          <p14:tracePt t="5341" x="1609725" y="4162425"/>
          <p14:tracePt t="5436" x="1900238" y="4167188"/>
          <p14:tracePt t="5449" x="2014538" y="4167188"/>
          <p14:tracePt t="5454" x="2057400" y="4167188"/>
          <p14:tracePt t="5462" x="2105025" y="4167188"/>
          <p14:tracePt t="5616" x="2281238" y="4167188"/>
          <p14:tracePt t="5621" x="2286000" y="4167188"/>
          <p14:tracePt t="5690" x="2366963" y="4167188"/>
          <p14:tracePt t="5699" x="2371725" y="4167188"/>
          <p14:tracePt t="5777" x="2419350" y="4162425"/>
          <p14:tracePt t="5790" x="2424113" y="4162425"/>
          <p14:tracePt t="5899" x="2662238" y="4157663"/>
          <p14:tracePt t="5911" x="2686050" y="4157663"/>
          <p14:tracePt t="5916" x="2705100" y="4157663"/>
          <p14:tracePt t="5996" x="3119438" y="4157663"/>
          <p14:tracePt t="6076" x="3248025" y="4162425"/>
          <p14:tracePt t="6092" x="3267075" y="4162425"/>
          <p14:tracePt t="6183" x="3395663" y="4162425"/>
          <p14:tracePt t="6251" x="3486150" y="4157663"/>
          <p14:tracePt t="6261" x="3495675" y="4157663"/>
          <p14:tracePt t="6324" x="3500438" y="4157663"/>
          <p14:tracePt t="6481" x="3614738" y="4162425"/>
          <p14:tracePt t="6655" x="3609975" y="4167188"/>
          <p14:tracePt t="6742" x="3319463" y="4233863"/>
          <p14:tracePt t="6821" x="2886075" y="4248150"/>
          <p14:tracePt t="6898" x="2576513" y="4248150"/>
          <p14:tracePt t="6967" x="2324100" y="4248150"/>
          <p14:tracePt t="7084" x="1857375" y="4248150"/>
          <p14:tracePt t="7170" x="1604963" y="4248150"/>
          <p14:tracePt t="7271" x="1447800" y="4229100"/>
          <p14:tracePt t="7280" x="1428750" y="4224338"/>
          <p14:tracePt t="7351" x="1304925" y="4205288"/>
          <p14:tracePt t="7437" x="1262063" y="4200525"/>
          <p14:tracePt t="7448" x="1257300" y="4200525"/>
          <p14:tracePt t="7511" x="1238250" y="4200525"/>
          <p14:tracePt t="7730" x="1309688" y="4191000"/>
          <p14:tracePt t="7788" x="1438275" y="4191000"/>
          <p14:tracePt t="7854" x="1628775" y="4191000"/>
          <p14:tracePt t="7916" x="1714500" y="4186238"/>
          <p14:tracePt t="7920" x="1738313" y="4186238"/>
          <p14:tracePt t="7934" x="1757363" y="4181475"/>
          <p14:tracePt t="7945" x="1790700" y="4181475"/>
          <p14:tracePt t="7951" x="1809750" y="4181475"/>
          <p14:tracePt t="8008" x="1900238" y="4181475"/>
          <p14:tracePt t="8071" x="2119313" y="4181475"/>
          <p14:tracePt t="8170" x="2414588" y="4181475"/>
          <p14:tracePt t="8245" x="2514600" y="4181475"/>
          <p14:tracePt t="8334" x="2809875" y="4181475"/>
          <p14:tracePt t="8340" x="2847975" y="4181475"/>
          <p14:tracePt t="8405" x="2947988" y="4181475"/>
          <p14:tracePt t="8465" x="3033713" y="4181475"/>
          <p14:tracePt t="8529" x="3071813" y="4181475"/>
          <p14:tracePt t="8540" x="3076575" y="4181475"/>
          <p14:tracePt t="8606" x="3095625" y="4181475"/>
          <p14:tracePt t="8665" x="3109913" y="4181475"/>
          <p14:tracePt t="9510" x="3033713" y="4181475"/>
          <p14:tracePt t="9614" x="2800350" y="4181475"/>
          <p14:tracePt t="9618" x="2786063" y="4181475"/>
          <p14:tracePt t="9715" x="2547938" y="4181475"/>
          <p14:tracePt t="9793" x="2376488" y="4181475"/>
          <p14:tracePt t="9850" x="2305050" y="4181475"/>
          <p14:tracePt t="9917" x="2247900" y="4186238"/>
          <p14:tracePt t="9974" x="2195513" y="4186238"/>
          <p14:tracePt t="10038" x="2143125" y="4186238"/>
          <p14:tracePt t="10101" x="2095500" y="4186238"/>
          <p14:tracePt t="10110" x="2071688" y="4186238"/>
          <p14:tracePt t="10169" x="2066925" y="4186238"/>
          <p14:tracePt t="10402" x="2024063" y="4186238"/>
          <p14:tracePt t="10465" x="2009775" y="4186238"/>
          <p14:tracePt t="11401" x="2076450" y="4171950"/>
          <p14:tracePt t="11477" x="2143125" y="4162425"/>
          <p14:tracePt t="11543" x="2266950" y="4162425"/>
          <p14:tracePt t="11639" x="2419350" y="4162425"/>
          <p14:tracePt t="11643" x="2428875" y="4162425"/>
          <p14:tracePt t="11652" x="2438400" y="4162425"/>
          <p14:tracePt t="11658" x="2447925" y="4162425"/>
          <p14:tracePt t="11712" x="2471738" y="4162425"/>
          <p14:tracePt t="11775" x="2519363" y="4157663"/>
          <p14:tracePt t="11777" x="2524125" y="4157663"/>
          <p14:tracePt t="11837" x="2538413" y="4157663"/>
          <p14:tracePt t="12099" x="2552700" y="4157663"/>
          <p14:tracePt t="12474" x="2566988" y="4157663"/>
          <p14:tracePt t="12525" x="2586038" y="4152900"/>
          <p14:tracePt t="12606" x="2619375" y="4143375"/>
          <p14:tracePt t="12665" x="2624138" y="4143375"/>
          <p14:tracePt t="12745" x="2709863" y="4143375"/>
          <p14:tracePt t="12806" x="2762250" y="4143375"/>
          <p14:tracePt t="12822" x="2776538" y="4143375"/>
          <p14:tracePt t="12881" x="2876550" y="4143375"/>
          <p14:tracePt t="12947" x="2957513" y="4148138"/>
          <p14:tracePt t="13005" x="2995613" y="4152900"/>
          <p14:tracePt t="13086" x="3095625" y="4157663"/>
          <p14:tracePt t="13151" x="3214688" y="4157663"/>
          <p14:tracePt t="13229" x="3309938" y="4152900"/>
          <p14:tracePt t="13244" x="3328988" y="4148138"/>
          <p14:tracePt t="13291" x="3390900" y="4133850"/>
          <p14:tracePt t="13347" x="3481388" y="4129088"/>
          <p14:tracePt t="13401" x="3552825" y="4119563"/>
          <p14:tracePt t="13450" x="3576638" y="4114800"/>
          <p14:tracePt t="13666" x="3576638" y="4110038"/>
          <p14:tracePt t="13726" x="3519488" y="4067175"/>
          <p14:tracePt t="13789" x="3267075" y="3986213"/>
          <p14:tracePt t="13842" x="3171825" y="3957638"/>
          <p14:tracePt t="13904" x="3028950" y="3943350"/>
          <p14:tracePt t="13962" x="2890838" y="3938588"/>
          <p14:tracePt t="13974" x="2867025" y="3938588"/>
          <p14:tracePt t="14040" x="2686050" y="3938588"/>
          <p14:tracePt t="14099" x="2576513" y="3948113"/>
          <p14:tracePt t="14655" x="1838325" y="4057650"/>
          <p14:tracePt t="14807" x="1819275" y="4076700"/>
          <p14:tracePt t="14864" x="1800225" y="4095750"/>
          <p14:tracePt t="15183" x="1804988" y="4095750"/>
          <p14:tracePt t="15240" x="1862138" y="4114800"/>
          <p14:tracePt t="15309" x="1881188" y="4124325"/>
          <p14:tracePt t="15369" x="1928813" y="4138613"/>
          <p14:tracePt t="15462" x="1990725" y="4148138"/>
          <p14:tracePt t="15522" x="2057400" y="4148138"/>
          <p14:tracePt t="15526" x="2066925" y="4148138"/>
          <p14:tracePt t="15605" x="2105025" y="4148138"/>
          <p14:tracePt t="15615" x="2114550" y="4148138"/>
          <p14:tracePt t="15696" x="2228850" y="4157663"/>
          <p14:tracePt t="15699" x="2243138" y="4157663"/>
          <p14:tracePt t="15774" x="2390775" y="4157663"/>
          <p14:tracePt t="15833" x="2447925" y="4157663"/>
          <p14:tracePt t="15838" x="2457450" y="4157663"/>
          <p14:tracePt t="15904" x="2586038" y="4157663"/>
          <p14:tracePt t="15962" x="2638425" y="4152900"/>
          <p14:tracePt t="16043" x="2790825" y="4148138"/>
          <p14:tracePt t="16136" x="2857500" y="4148138"/>
          <p14:tracePt t="16148" x="2867025" y="4148138"/>
          <p14:tracePt t="16212" x="2928938" y="4152900"/>
          <p14:tracePt t="16275" x="3024188" y="4157663"/>
          <p14:tracePt t="16353" x="3128963" y="4167188"/>
          <p14:tracePt t="16426" x="3128963" y="4171950"/>
          <p14:tracePt t="16491" x="3105150" y="4181475"/>
          <p14:tracePt t="16496" x="3090863" y="4186238"/>
          <p14:tracePt t="16572" x="2781300" y="4191000"/>
          <p14:tracePt t="16630" x="2500313" y="4191000"/>
          <p14:tracePt t="16714" x="2233613" y="4191000"/>
          <p14:tracePt t="16787" x="2100263" y="4191000"/>
          <p14:tracePt t="16793" x="2090738" y="4191000"/>
          <p14:tracePt t="16803" x="2076450" y="4191000"/>
          <p14:tracePt t="16808" x="2071688" y="4191000"/>
          <p14:tracePt t="16868" x="2047875" y="4191000"/>
          <p14:tracePt t="16933" x="1995488" y="4191000"/>
          <p14:tracePt t="17021" x="1943100" y="4191000"/>
          <p14:tracePt t="17211" x="2019300" y="4191000"/>
          <p14:tracePt t="17279" x="2557463" y="4191000"/>
          <p14:tracePt t="17286" x="2624138" y="4191000"/>
          <p14:tracePt t="17353" x="2714625" y="4191000"/>
          <p14:tracePt t="17762" x="2752725" y="4191000"/>
          <p14:tracePt t="17819" x="2814638" y="4191000"/>
          <p14:tracePt t="17882" x="2876550" y="4191000"/>
          <p14:tracePt t="17931" x="2947988" y="4191000"/>
          <p14:tracePt t="17997" x="2995613" y="4191000"/>
          <p14:tracePt t="18060" x="3033713" y="4191000"/>
          <p14:tracePt t="18133" x="3100388" y="4191000"/>
          <p14:tracePt t="18139" x="3114675" y="4191000"/>
          <p14:tracePt t="18218" x="3171825" y="4195763"/>
          <p14:tracePt t="18279" x="3233738" y="4195763"/>
          <p14:tracePt t="18290" x="3238500" y="4195763"/>
          <p14:tracePt t="18342" x="3276600" y="4200525"/>
          <p14:tracePt t="18417" x="3371850" y="4205288"/>
          <p14:tracePt t="19389" x="3295650" y="4205288"/>
          <p14:tracePt t="19445" x="3219450" y="4205288"/>
          <p14:tracePt t="19505" x="3143250" y="4205288"/>
          <p14:tracePt t="19561" x="3105150" y="4205288"/>
          <p14:tracePt t="19573" x="3100388" y="4205288"/>
          <p14:tracePt t="19636" x="3024188" y="4205288"/>
          <p14:tracePt t="19650" x="3005138" y="4205288"/>
          <p14:tracePt t="19700" x="2952750" y="4205288"/>
          <p14:tracePt t="19709" x="2943225" y="4205288"/>
          <p14:tracePt t="19716" x="2938463" y="4205288"/>
          <p14:tracePt t="19759" x="2914650" y="4205288"/>
          <p14:tracePt t="19816" x="2890838" y="4205288"/>
          <p14:tracePt t="19823" x="2881313" y="4205288"/>
          <p14:tracePt t="19870" x="2843213" y="4205288"/>
          <p14:tracePt t="19886" x="2828925" y="4205288"/>
          <p14:tracePt t="19932" x="2809875" y="4205288"/>
          <p14:tracePt t="19983" x="2767013" y="4205288"/>
          <p14:tracePt t="20027" x="2747963" y="4200525"/>
          <p14:tracePt t="20038" x="2738438" y="4200525"/>
          <p14:tracePt t="20086" x="2695575" y="4195763"/>
          <p14:tracePt t="20150" x="2671763" y="4195763"/>
          <p14:tracePt t="20196" x="2647950" y="4195763"/>
          <p14:tracePt t="20256" x="2633663" y="4195763"/>
          <p14:tracePt t="20303" x="2619375" y="4195763"/>
          <p14:tracePt t="20356" x="2614613" y="4195763"/>
          <p14:tracePt t="20820" x="2614613" y="4191000"/>
          <p14:tracePt t="20871" x="2705100" y="4181475"/>
          <p14:tracePt t="20883" x="2747963" y="4176713"/>
          <p14:tracePt t="20946" x="2886075" y="4162425"/>
          <p14:tracePt t="20949" x="2914650" y="4162425"/>
          <p14:tracePt t="20969" x="2971800" y="4162425"/>
          <p14:tracePt t="21026" x="3119438" y="4162425"/>
          <p14:tracePt t="21102" x="3190875" y="4162425"/>
          <p14:tracePt t="21107" x="3209925" y="4162425"/>
          <p14:tracePt t="21119" x="3219450" y="4162425"/>
          <p14:tracePt t="21168" x="3228975" y="4162425"/>
          <p14:tracePt t="21280" x="3205163" y="4176713"/>
          <p14:tracePt t="21348" x="2914650" y="4181475"/>
          <p14:tracePt t="21357" x="2895600" y="4181475"/>
          <p14:tracePt t="21421" x="2476500" y="4181475"/>
          <p14:tracePt t="21482" x="2181225" y="4157663"/>
          <p14:tracePt t="21496" x="2138363" y="4157663"/>
          <p14:tracePt t="21510" x="2128838" y="4152900"/>
          <p14:tracePt t="21568" x="2066925" y="4138613"/>
          <p14:tracePt t="21633" x="1962150" y="4100513"/>
          <p14:tracePt t="21700" x="1881188" y="4038600"/>
          <p14:tracePt t="21761" x="1728788" y="3905250"/>
          <p14:tracePt t="21842" x="1571625" y="3748088"/>
          <p14:tracePt t="21906" x="1519238" y="3648075"/>
          <p14:tracePt t="21961" x="1504950" y="3557588"/>
          <p14:tracePt t="21966" x="1500188" y="3548063"/>
          <p14:tracePt t="21970" x="1500188" y="3538538"/>
          <p14:tracePt t="22039" x="1495425" y="3452813"/>
          <p14:tracePt t="22089" x="1500188" y="3352800"/>
          <p14:tracePt t="22097" x="1500188" y="3324225"/>
          <p14:tracePt t="22105" x="1504950" y="3305175"/>
          <p14:tracePt t="22121" x="1514475" y="3243263"/>
          <p14:tracePt t="22182" x="1547813" y="3005138"/>
          <p14:tracePt t="22252" x="1562100" y="2733675"/>
          <p14:tracePt t="22256" x="1562100" y="2700338"/>
          <p14:tracePt t="22307" x="1562100" y="2557463"/>
          <p14:tracePt t="22320" x="1552575" y="2533650"/>
          <p14:tracePt t="22386" x="1538288" y="2405063"/>
          <p14:tracePt t="22498" x="1514475" y="2209800"/>
          <p14:tracePt t="22558" x="1490663" y="2124075"/>
          <p14:tracePt t="22628" x="1457325" y="2028825"/>
          <p14:tracePt t="22695" x="1395413" y="1843088"/>
          <p14:tracePt t="22763" x="1309688" y="1571625"/>
          <p14:tracePt t="22778" x="1290638" y="1509713"/>
          <p14:tracePt t="22840" x="1243013" y="1395413"/>
          <p14:tracePt t="23062" x="1243013" y="1438275"/>
          <p14:tracePt t="23124" x="1276350" y="1476375"/>
          <p14:tracePt t="23138" x="1300163" y="1495425"/>
          <p14:tracePt t="23211" x="1385888" y="1581150"/>
          <p14:tracePt t="23214" x="1390650" y="1585913"/>
          <p14:tracePt t="23228" x="1400175" y="1595438"/>
          <p14:tracePt t="23277" x="1423988" y="1628775"/>
          <p14:tracePt t="23342" x="1433513" y="1638300"/>
          <p14:tracePt t="23402" x="1452563" y="1666875"/>
          <p14:tracePt t="23514" x="1457325" y="1676400"/>
          <p14:tracePt t="23575" x="1481138" y="1695450"/>
          <p14:tracePt t="23589" x="1504950" y="1709738"/>
          <p14:tracePt t="23653" x="1752600" y="1771650"/>
          <p14:tracePt t="23656" x="1795463" y="1781175"/>
          <p14:tracePt t="23726" x="2109788" y="1790700"/>
          <p14:tracePt t="23730" x="2147888" y="1790700"/>
          <p14:tracePt t="23791" x="2319338" y="1790700"/>
          <p14:tracePt t="23855" x="2481263" y="1790700"/>
          <p14:tracePt t="23913" x="2647950" y="1790700"/>
          <p14:tracePt t="23983" x="2905125" y="1790700"/>
          <p14:tracePt t="23989" x="2943225" y="1790700"/>
          <p14:tracePt t="23996" x="2962275" y="1790700"/>
          <p14:tracePt t="24051" x="3186113" y="1790700"/>
          <p14:tracePt t="24631" x="5024438" y="1862138"/>
          <p14:tracePt t="24785" x="5048250" y="1919288"/>
          <p14:tracePt t="24838" x="5048250" y="1928813"/>
          <p14:tracePt t="24901" x="5048250" y="1943100"/>
          <p14:tracePt t="24952" x="5038725" y="1981200"/>
          <p14:tracePt t="24953" x="5033963" y="1990725"/>
          <p14:tracePt t="24961" x="5033963" y="2000250"/>
          <p14:tracePt t="24977" x="5024438" y="2019300"/>
          <p14:tracePt t="25023" x="4986338" y="2081213"/>
          <p14:tracePt t="25077" x="4924425" y="2200275"/>
          <p14:tracePt t="25089" x="4910138" y="2238375"/>
          <p14:tracePt t="25140" x="4848225" y="2366963"/>
          <p14:tracePt t="25211" x="4762500" y="2590800"/>
          <p14:tracePt t="25263" x="4700588" y="2814638"/>
          <p14:tracePt t="25338" x="4614863" y="3257550"/>
          <p14:tracePt t="25425" x="4476750" y="3738563"/>
          <p14:tracePt t="25509" x="4343400" y="3995738"/>
          <p14:tracePt t="25565" x="4224338" y="4133850"/>
          <p14:tracePt t="25671" x="3762375" y="4510088"/>
          <p14:tracePt t="25682" x="3714750" y="4538663"/>
          <p14:tracePt t="25761" x="3424238" y="4638675"/>
          <p14:tracePt t="25775" x="3352800" y="4643438"/>
          <p14:tracePt t="25843" x="2967038" y="4700588"/>
          <p14:tracePt t="25855" x="2900363" y="4705350"/>
          <p14:tracePt t="25915" x="2667000" y="4714875"/>
          <p14:tracePt t="25987" x="2505075" y="4714875"/>
          <p14:tracePt t="25992" x="2495550" y="4714875"/>
          <p14:tracePt t="25995" x="2486025" y="4714875"/>
          <p14:tracePt t="26067" x="2466975" y="4714875"/>
          <p14:tracePt t="26137" x="2433638" y="4714875"/>
          <p14:tracePt t="26213" x="2252663" y="4672013"/>
          <p14:tracePt t="26226" x="2185988" y="4643438"/>
          <p14:tracePt t="26229" x="2171700" y="4633913"/>
          <p14:tracePt t="26306" x="2085975" y="4614863"/>
          <p14:tracePt t="26375" x="1914525" y="4591050"/>
          <p14:tracePt t="26466" x="1833563" y="4581525"/>
          <p14:tracePt t="26628" x="1862138" y="4557713"/>
          <p14:tracePt t="26701" x="1895475" y="4533900"/>
          <p14:tracePt t="26796" x="1943100" y="4510088"/>
          <p14:tracePt t="26867" x="2000250" y="4491038"/>
          <p14:tracePt t="26937" x="2028825" y="4481513"/>
          <p14:tracePt t="27032" x="2062163" y="4471988"/>
          <p14:tracePt t="27180" x="0" y="0"/>
        </p14:tracePtLst>
        <p14:tracePtLst>
          <p14:tracePt t="29843" x="2114550" y="4471988"/>
          <p14:tracePt t="30084" x="2190750" y="4471988"/>
          <p14:tracePt t="30195" x="2809875" y="4538663"/>
          <p14:tracePt t="30288" x="3257550" y="4557713"/>
          <p14:tracePt t="30371" x="3576638" y="4557713"/>
          <p14:tracePt t="30461" x="3724275" y="4557713"/>
          <p14:tracePt t="30529" x="3910013" y="4552950"/>
          <p14:tracePt t="30541" x="3933825" y="4552950"/>
          <p14:tracePt t="30604" x="3952875" y="4552950"/>
          <p14:tracePt t="30693" x="3957638" y="4552950"/>
          <p14:tracePt t="30918" x="3914775" y="4552950"/>
          <p14:tracePt t="30981" x="3876675" y="4552950"/>
          <p14:tracePt t="30993" x="3862388" y="4552950"/>
          <p14:tracePt t="31065" x="3776663" y="4552950"/>
          <p14:tracePt t="31147" x="3729038" y="4548188"/>
          <p14:tracePt t="31202" x="3686175" y="4548188"/>
          <p14:tracePt t="31217" x="3657600" y="4543425"/>
          <p14:tracePt t="31224" x="3638550" y="4538663"/>
          <p14:tracePt t="31278" x="3595688" y="4538663"/>
          <p14:tracePt t="31356" x="3548063" y="4533900"/>
          <p14:tracePt t="31419" x="3505200" y="4533900"/>
          <p14:tracePt t="32776" x="3505200" y="4529138"/>
          <p14:tracePt t="32839" x="3514725" y="4524375"/>
          <p14:tracePt t="32900" x="3543300" y="4514850"/>
          <p14:tracePt t="32981" x="3629025" y="4510088"/>
          <p14:tracePt t="32997" x="3662363" y="4510088"/>
          <p14:tracePt t="33058" x="3733800" y="4510088"/>
          <p14:tracePt t="33121" x="3848100" y="4500563"/>
          <p14:tracePt t="33203" x="3914775" y="4486275"/>
          <p14:tracePt t="33306" x="4019550" y="4486275"/>
          <p14:tracePt t="33311" x="4033838" y="4486275"/>
          <p14:tracePt t="33399" x="4167188" y="4486275"/>
          <p14:tracePt t="33466" x="4233863" y="4486275"/>
          <p14:tracePt t="33528" x="4333875" y="4486275"/>
          <p14:tracePt t="33599" x="4438650" y="4486275"/>
          <p14:tracePt t="33665" x="4486275" y="4486275"/>
          <p14:tracePt t="33718" x="4505325" y="4486275"/>
          <p14:tracePt t="33776" x="4538663" y="4486275"/>
          <p14:tracePt t="33843" x="4610100" y="4491038"/>
          <p14:tracePt t="33855" x="4619625" y="4491038"/>
          <p14:tracePt t="33917" x="4705350" y="4500563"/>
          <p14:tracePt t="33993" x="4800600" y="4505325"/>
          <p14:tracePt t="34053" x="4829175" y="4500563"/>
          <p14:tracePt t="34695" x="5081588" y="4500563"/>
          <p14:tracePt t="34759" x="5210175" y="4500563"/>
          <p14:tracePt t="34866" x="5457825" y="4500563"/>
          <p14:tracePt t="34871" x="5476875" y="4500563"/>
          <p14:tracePt t="34886" x="5510213" y="4500563"/>
          <p14:tracePt t="34949" x="5581650" y="4500563"/>
          <p14:tracePt t="34952" x="5586413" y="4500563"/>
          <p14:tracePt t="34970" x="5605463" y="4500563"/>
          <p14:tracePt t="35024" x="5610225" y="4500563"/>
          <p14:tracePt t="35100" x="5667375" y="4495800"/>
          <p14:tracePt t="35182" x="5676900" y="4495800"/>
          <p14:tracePt t="35277" x="5710238" y="4495800"/>
          <p14:tracePt t="35337" x="5719763" y="4495800"/>
          <p14:tracePt t="35462" x="5772150" y="4495800"/>
          <p14:tracePt t="35575" x="5791200" y="4495800"/>
          <p14:tracePt t="35696" x="5810250" y="4495800"/>
          <p14:tracePt t="35775" x="5824538" y="4495800"/>
          <p14:tracePt t="35856" x="5929313" y="4495800"/>
          <p14:tracePt t="35946" x="6129338" y="4562475"/>
          <p14:tracePt t="36365" x="6338888" y="4524375"/>
          <p14:tracePt t="36512" x="7167563" y="4491038"/>
          <p14:tracePt t="36636" x="7258050" y="4476750"/>
          <p14:tracePt t="36647" x="7281863" y="4476750"/>
          <p14:tracePt t="36746" x="7486650" y="4476750"/>
          <p14:tracePt t="36842" x="7548563" y="4476750"/>
          <p14:tracePt t="36946" x="7634288" y="4467225"/>
          <p14:tracePt t="37039" x="7753350" y="4457700"/>
          <p14:tracePt t="37121" x="7824788" y="4457700"/>
          <p14:tracePt t="37136" x="7834313" y="4457700"/>
          <p14:tracePt t="37199" x="7839075" y="4457700"/>
          <p14:tracePt t="37306" x="7891463" y="4457700"/>
          <p14:tracePt t="37389" x="8115300" y="4457700"/>
          <p14:tracePt t="37506" x="8343900" y="4452938"/>
          <p14:tracePt t="37608" x="8424863" y="4452938"/>
          <p14:tracePt t="38495" x="8429625" y="4452938"/>
          <p14:tracePt t="38592" x="8467725" y="4452938"/>
          <p14:tracePt t="38682" x="8524875" y="4448175"/>
          <p14:tracePt t="38743" x="8596313" y="4448175"/>
          <p14:tracePt t="38850" x="8615363" y="4448175"/>
          <p14:tracePt t="38853" x="8620125" y="4448175"/>
          <p14:tracePt t="39506" x="8596313" y="4448175"/>
          <p14:tracePt t="39514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0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0.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|21.7|54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9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3|2.4|1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2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4|31.8"/>
</p:tagLst>
</file>

<file path=ppt/theme/theme1.xml><?xml version="1.0" encoding="utf-8"?>
<a:theme xmlns:a="http://schemas.openxmlformats.org/drawingml/2006/main" name="Edge">
  <a:themeElements>
    <a:clrScheme name="Edge 9">
      <a:dk1>
        <a:srgbClr val="000000"/>
      </a:dk1>
      <a:lt1>
        <a:srgbClr val="FFFFFF"/>
      </a:lt1>
      <a:dk2>
        <a:srgbClr val="003399"/>
      </a:dk2>
      <a:lt2>
        <a:srgbClr val="666699"/>
      </a:lt2>
      <a:accent1>
        <a:srgbClr val="009999"/>
      </a:accent1>
      <a:accent2>
        <a:srgbClr val="4C6D4E"/>
      </a:accent2>
      <a:accent3>
        <a:srgbClr val="FFFFFF"/>
      </a:accent3>
      <a:accent4>
        <a:srgbClr val="000000"/>
      </a:accent4>
      <a:accent5>
        <a:srgbClr val="AACACA"/>
      </a:accent5>
      <a:accent6>
        <a:srgbClr val="446246"/>
      </a:accent6>
      <a:hlink>
        <a:srgbClr val="4C6D80"/>
      </a:hlink>
      <a:folHlink>
        <a:srgbClr val="B2B2B2"/>
      </a:folHlink>
    </a:clrScheme>
    <a:fontScheme name="Edge">
      <a:majorFont>
        <a:latin typeface="Garamond"/>
        <a:ea typeface="华文细黑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20000"/>
          </a:spcAft>
          <a:buClr>
            <a:schemeClr val="accent1"/>
          </a:buClr>
          <a:buSzPct val="65000"/>
          <a:buFont typeface="Wingdings" panose="05000000000000000000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20000"/>
          </a:spcAft>
          <a:buClr>
            <a:schemeClr val="accent1"/>
          </a:buClr>
          <a:buSzPct val="65000"/>
          <a:buFont typeface="Wingdings" panose="05000000000000000000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7911</TotalTime>
  <Words>2195</Words>
  <Application>Microsoft Office PowerPoint</Application>
  <PresentationFormat>全屏显示(4:3)</PresentationFormat>
  <Paragraphs>276</Paragraphs>
  <Slides>23</Slides>
  <Notes>0</Notes>
  <HiddenSlides>0</HiddenSlides>
  <MMClips>23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9" baseType="lpstr">
      <vt:lpstr>华文细黑</vt:lpstr>
      <vt:lpstr>宋体</vt:lpstr>
      <vt:lpstr>Arial</vt:lpstr>
      <vt:lpstr>Garamond</vt:lpstr>
      <vt:lpstr>Wingdings</vt:lpstr>
      <vt:lpstr>Edge</vt:lpstr>
      <vt:lpstr>Lecture 6 Binary Search 第6讲 二分查找</vt:lpstr>
      <vt:lpstr>1 引言</vt:lpstr>
      <vt:lpstr>1 引言</vt:lpstr>
      <vt:lpstr>1 引言</vt:lpstr>
      <vt:lpstr>2 二分查找</vt:lpstr>
      <vt:lpstr>2 二分查找（续）</vt:lpstr>
      <vt:lpstr>3 实现二分查找</vt:lpstr>
      <vt:lpstr>3 实现二分查找（续）</vt:lpstr>
      <vt:lpstr>3 实现二分查找（续）</vt:lpstr>
      <vt:lpstr>3 实现二分查找（续）</vt:lpstr>
      <vt:lpstr>3 实现二分查找（续）</vt:lpstr>
      <vt:lpstr>3 实现二分查找（续）</vt:lpstr>
      <vt:lpstr>3 实现二分查找（续）</vt:lpstr>
      <vt:lpstr>3 实现二分查找（续）</vt:lpstr>
      <vt:lpstr>3 实现二分查找（续）</vt:lpstr>
      <vt:lpstr>3 实现二分查找（续）</vt:lpstr>
      <vt:lpstr>3 实现二分查找（续）</vt:lpstr>
      <vt:lpstr>4 终止</vt:lpstr>
      <vt:lpstr>5 再一次观察</vt:lpstr>
      <vt:lpstr>6 评估</vt:lpstr>
      <vt:lpstr>习题</vt:lpstr>
      <vt:lpstr>习题</vt:lpstr>
      <vt:lpstr>习题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Li Kai</cp:lastModifiedBy>
  <cp:revision>113</cp:revision>
  <cp:lastPrinted>1601-01-01T00:00:00Z</cp:lastPrinted>
  <dcterms:created xsi:type="dcterms:W3CDTF">2014-11-05T12:07:07Z</dcterms:created>
  <dcterms:modified xsi:type="dcterms:W3CDTF">2020-05-07T15:20:08Z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